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Impact" charset="1" panose="020B0806030902050204"/>
      <p:regular r:id="rId18"/>
    </p:embeddedFont>
    <p:embeddedFont>
      <p:font typeface="Canva Sans" charset="1" panose="020B0503030501040103"/>
      <p:regular r:id="rId19"/>
    </p:embeddedFont>
    <p:embeddedFont>
      <p:font typeface="Canva Sans Bold" charset="1" panose="020B0803030501040103"/>
      <p:regular r:id="rId20"/>
    </p:embeddedFont>
    <p:embeddedFont>
      <p:font typeface="Open Sans" charset="1" panose="00000000000000000000"/>
      <p:regular r:id="rId21"/>
    </p:embeddedFont>
    <p:embeddedFont>
      <p:font typeface="Open Sans Bold" charset="1" panose="000000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9.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0.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4.jpeg" Type="http://schemas.openxmlformats.org/officeDocument/2006/relationships/image"/><Relationship Id="rId5" Target="../media/image15.jpeg" Type="http://schemas.openxmlformats.org/officeDocument/2006/relationships/image"/><Relationship Id="rId6" Target="../media/image16.jpeg" Type="http://schemas.openxmlformats.org/officeDocument/2006/relationships/image"/><Relationship Id="rId7" Target="../media/image17.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8.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grpSp>
        <p:nvGrpSpPr>
          <p:cNvPr name="Group 3" id="3"/>
          <p:cNvGrpSpPr/>
          <p:nvPr/>
        </p:nvGrpSpPr>
        <p:grpSpPr>
          <a:xfrm rot="0">
            <a:off x="17293116" y="572626"/>
            <a:ext cx="397367" cy="28996"/>
            <a:chOff x="0" y="0"/>
            <a:chExt cx="128243" cy="9358"/>
          </a:xfrm>
        </p:grpSpPr>
        <p:sp>
          <p:nvSpPr>
            <p:cNvPr name="Freeform 4" id="4"/>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FFFF"/>
            </a:solidFill>
          </p:spPr>
        </p:sp>
        <p:sp>
          <p:nvSpPr>
            <p:cNvPr name="TextBox 5" id="5"/>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7293116" y="664730"/>
            <a:ext cx="397367" cy="28996"/>
            <a:chOff x="0" y="0"/>
            <a:chExt cx="128243" cy="9358"/>
          </a:xfrm>
        </p:grpSpPr>
        <p:sp>
          <p:nvSpPr>
            <p:cNvPr name="Freeform 7" id="7"/>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FFFF"/>
            </a:solidFill>
          </p:spPr>
        </p:sp>
        <p:sp>
          <p:nvSpPr>
            <p:cNvPr name="TextBox 8" id="8"/>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506247" y="483512"/>
            <a:ext cx="529917" cy="239125"/>
          </a:xfrm>
          <a:custGeom>
            <a:avLst/>
            <a:gdLst/>
            <a:ahLst/>
            <a:cxnLst/>
            <a:rect r="r" b="b" t="t" l="l"/>
            <a:pathLst>
              <a:path h="239125" w="529917">
                <a:moveTo>
                  <a:pt x="0" y="0"/>
                </a:moveTo>
                <a:lnTo>
                  <a:pt x="529916" y="0"/>
                </a:lnTo>
                <a:lnTo>
                  <a:pt x="529916" y="239125"/>
                </a:lnTo>
                <a:lnTo>
                  <a:pt x="0" y="2391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17259300" y="9258300"/>
            <a:ext cx="1028700" cy="102870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0000"/>
            </a:solidFill>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1229608" y="448746"/>
            <a:ext cx="1220908" cy="302186"/>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Impact"/>
              </a:rPr>
              <a:t>BORCELLE</a:t>
            </a:r>
          </a:p>
        </p:txBody>
      </p:sp>
      <p:sp>
        <p:nvSpPr>
          <p:cNvPr name="TextBox 14" id="14"/>
          <p:cNvSpPr txBox="true"/>
          <p:nvPr/>
        </p:nvSpPr>
        <p:spPr>
          <a:xfrm rot="0">
            <a:off x="15940842" y="524666"/>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Canva Sans"/>
              </a:rPr>
              <a:t>Contact</a:t>
            </a:r>
          </a:p>
        </p:txBody>
      </p:sp>
      <p:sp>
        <p:nvSpPr>
          <p:cNvPr name="TextBox 15" id="15"/>
          <p:cNvSpPr txBox="true"/>
          <p:nvPr/>
        </p:nvSpPr>
        <p:spPr>
          <a:xfrm rot="0">
            <a:off x="14385046" y="524666"/>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Canva Sans"/>
              </a:rPr>
              <a:t>About Us</a:t>
            </a:r>
          </a:p>
        </p:txBody>
      </p:sp>
      <p:sp>
        <p:nvSpPr>
          <p:cNvPr name="TextBox 16" id="16"/>
          <p:cNvSpPr txBox="true"/>
          <p:nvPr/>
        </p:nvSpPr>
        <p:spPr>
          <a:xfrm rot="0">
            <a:off x="13154289" y="524666"/>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Canva Sans"/>
              </a:rPr>
              <a:t>Photo</a:t>
            </a:r>
          </a:p>
        </p:txBody>
      </p:sp>
      <p:sp>
        <p:nvSpPr>
          <p:cNvPr name="TextBox 17" id="17"/>
          <p:cNvSpPr txBox="true"/>
          <p:nvPr/>
        </p:nvSpPr>
        <p:spPr>
          <a:xfrm rot="0">
            <a:off x="11898530" y="524666"/>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Canva Sans"/>
              </a:rPr>
              <a:t>Home</a:t>
            </a:r>
          </a:p>
        </p:txBody>
      </p:sp>
      <p:sp>
        <p:nvSpPr>
          <p:cNvPr name="TextBox 18" id="18"/>
          <p:cNvSpPr txBox="true"/>
          <p:nvPr/>
        </p:nvSpPr>
        <p:spPr>
          <a:xfrm rot="0">
            <a:off x="17368770" y="9638067"/>
            <a:ext cx="809760" cy="240591"/>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Canva Sans Bold"/>
              </a:rPr>
              <a:t>01</a:t>
            </a:r>
          </a:p>
        </p:txBody>
      </p:sp>
      <p:sp>
        <p:nvSpPr>
          <p:cNvPr name="TextBox 19" id="19"/>
          <p:cNvSpPr txBox="true"/>
          <p:nvPr/>
        </p:nvSpPr>
        <p:spPr>
          <a:xfrm rot="0">
            <a:off x="1960574" y="3165467"/>
            <a:ext cx="14366852" cy="4299618"/>
          </a:xfrm>
          <a:prstGeom prst="rect">
            <a:avLst/>
          </a:prstGeom>
        </p:spPr>
        <p:txBody>
          <a:bodyPr anchor="t" rtlCol="false" tIns="0" lIns="0" bIns="0" rIns="0">
            <a:spAutoFit/>
          </a:bodyPr>
          <a:lstStyle/>
          <a:p>
            <a:pPr algn="ctr">
              <a:lnSpc>
                <a:spcPts val="32459"/>
              </a:lnSpc>
              <a:spcBef>
                <a:spcPct val="0"/>
              </a:spcBef>
            </a:pPr>
            <a:r>
              <a:rPr lang="en-US" sz="23185">
                <a:solidFill>
                  <a:srgbClr val="FFFFFF"/>
                </a:solidFill>
                <a:latin typeface="Impact"/>
              </a:rPr>
              <a:t>GYM !!!</a:t>
            </a:r>
          </a:p>
        </p:txBody>
      </p:sp>
      <p:grpSp>
        <p:nvGrpSpPr>
          <p:cNvPr name="Group 20" id="20"/>
          <p:cNvGrpSpPr/>
          <p:nvPr/>
        </p:nvGrpSpPr>
        <p:grpSpPr>
          <a:xfrm rot="0">
            <a:off x="5591719" y="6753097"/>
            <a:ext cx="7104562" cy="710910"/>
            <a:chOff x="0" y="0"/>
            <a:chExt cx="5613481" cy="561707"/>
          </a:xfrm>
        </p:grpSpPr>
        <p:sp>
          <p:nvSpPr>
            <p:cNvPr name="Freeform 21" id="21"/>
            <p:cNvSpPr/>
            <p:nvPr/>
          </p:nvSpPr>
          <p:spPr>
            <a:xfrm flipH="false" flipV="false" rot="0">
              <a:off x="0" y="0"/>
              <a:ext cx="5613481" cy="561707"/>
            </a:xfrm>
            <a:custGeom>
              <a:avLst/>
              <a:gdLst/>
              <a:ahLst/>
              <a:cxnLst/>
              <a:rect r="r" b="b" t="t" l="l"/>
              <a:pathLst>
                <a:path h="561707" w="5613481">
                  <a:moveTo>
                    <a:pt x="0" y="0"/>
                  </a:moveTo>
                  <a:lnTo>
                    <a:pt x="5613481" y="0"/>
                  </a:lnTo>
                  <a:lnTo>
                    <a:pt x="5613481" y="561707"/>
                  </a:lnTo>
                  <a:lnTo>
                    <a:pt x="0" y="561707"/>
                  </a:lnTo>
                  <a:close/>
                </a:path>
              </a:pathLst>
            </a:custGeom>
            <a:solidFill>
              <a:srgbClr val="FF0000"/>
            </a:solidFill>
          </p:spPr>
        </p:sp>
        <p:sp>
          <p:nvSpPr>
            <p:cNvPr name="TextBox 22" id="22"/>
            <p:cNvSpPr txBox="true"/>
            <p:nvPr/>
          </p:nvSpPr>
          <p:spPr>
            <a:xfrm>
              <a:off x="0" y="-38100"/>
              <a:ext cx="5613481" cy="599807"/>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5579710" y="6962221"/>
            <a:ext cx="7128580" cy="264160"/>
          </a:xfrm>
          <a:prstGeom prst="rect">
            <a:avLst/>
          </a:prstGeom>
        </p:spPr>
        <p:txBody>
          <a:bodyPr anchor="t" rtlCol="false" tIns="0" lIns="0" bIns="0" rIns="0">
            <a:spAutoFit/>
          </a:bodyPr>
          <a:lstStyle/>
          <a:p>
            <a:pPr algn="ctr">
              <a:lnSpc>
                <a:spcPts val="2239"/>
              </a:lnSpc>
              <a:spcBef>
                <a:spcPct val="0"/>
              </a:spcBef>
            </a:pPr>
            <a:r>
              <a:rPr lang="en-US" sz="1599" spc="1094">
                <a:solidFill>
                  <a:srgbClr val="FFFFFF"/>
                </a:solidFill>
                <a:latin typeface="Canva Sans"/>
              </a:rPr>
              <a:t>DEVELOPED BY ALI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91818"/>
        </a:solidFill>
      </p:bgPr>
    </p:bg>
    <p:spTree>
      <p:nvGrpSpPr>
        <p:cNvPr id="1" name=""/>
        <p:cNvGrpSpPr/>
        <p:nvPr/>
      </p:nvGrpSpPr>
      <p:grpSpPr>
        <a:xfrm>
          <a:off x="0" y="0"/>
          <a:ext cx="0" cy="0"/>
          <a:chOff x="0" y="0"/>
          <a:chExt cx="0" cy="0"/>
        </a:xfrm>
      </p:grpSpPr>
      <p:grpSp>
        <p:nvGrpSpPr>
          <p:cNvPr name="Group 2" id="2"/>
          <p:cNvGrpSpPr/>
          <p:nvPr/>
        </p:nvGrpSpPr>
        <p:grpSpPr>
          <a:xfrm rot="0">
            <a:off x="17293116" y="664730"/>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0000"/>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506247" y="483512"/>
            <a:ext cx="529917" cy="239125"/>
          </a:xfrm>
          <a:custGeom>
            <a:avLst/>
            <a:gdLst/>
            <a:ahLst/>
            <a:cxnLst/>
            <a:rect r="r" b="b" t="t" l="l"/>
            <a:pathLst>
              <a:path h="239125" w="529917">
                <a:moveTo>
                  <a:pt x="0" y="0"/>
                </a:moveTo>
                <a:lnTo>
                  <a:pt x="529916" y="0"/>
                </a:lnTo>
                <a:lnTo>
                  <a:pt x="529916" y="239125"/>
                </a:lnTo>
                <a:lnTo>
                  <a:pt x="0" y="2391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9258300"/>
            <a:ext cx="1028700" cy="102870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0000"/>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3347612" y="1965021"/>
            <a:ext cx="11301259" cy="6356958"/>
          </a:xfrm>
          <a:custGeom>
            <a:avLst/>
            <a:gdLst/>
            <a:ahLst/>
            <a:cxnLst/>
            <a:rect r="r" b="b" t="t" l="l"/>
            <a:pathLst>
              <a:path h="6356958" w="11301259">
                <a:moveTo>
                  <a:pt x="0" y="0"/>
                </a:moveTo>
                <a:lnTo>
                  <a:pt x="11301259" y="0"/>
                </a:lnTo>
                <a:lnTo>
                  <a:pt x="11301259" y="6356958"/>
                </a:lnTo>
                <a:lnTo>
                  <a:pt x="0" y="6356958"/>
                </a:lnTo>
                <a:lnTo>
                  <a:pt x="0" y="0"/>
                </a:lnTo>
                <a:close/>
              </a:path>
            </a:pathLst>
          </a:custGeom>
          <a:blipFill>
            <a:blip r:embed="rId4"/>
            <a:stretch>
              <a:fillRect l="0" t="0" r="0" b="0"/>
            </a:stretch>
          </a:blipFill>
        </p:spPr>
      </p:sp>
      <p:sp>
        <p:nvSpPr>
          <p:cNvPr name="TextBox 10" id="10"/>
          <p:cNvSpPr txBox="true"/>
          <p:nvPr/>
        </p:nvSpPr>
        <p:spPr>
          <a:xfrm rot="0">
            <a:off x="1229608" y="448746"/>
            <a:ext cx="1220908" cy="302186"/>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Impact"/>
              </a:rPr>
              <a:t>BORCELLE</a:t>
            </a:r>
          </a:p>
        </p:txBody>
      </p:sp>
      <p:sp>
        <p:nvSpPr>
          <p:cNvPr name="TextBox 11" id="11"/>
          <p:cNvSpPr txBox="true"/>
          <p:nvPr/>
        </p:nvSpPr>
        <p:spPr>
          <a:xfrm rot="0">
            <a:off x="17368770" y="9638067"/>
            <a:ext cx="809760" cy="240591"/>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Canva Sans Bold"/>
              </a:rPr>
              <a:t>09</a:t>
            </a:r>
          </a:p>
        </p:txBody>
      </p:sp>
      <p:sp>
        <p:nvSpPr>
          <p:cNvPr name="TextBox 12" id="12"/>
          <p:cNvSpPr txBox="true"/>
          <p:nvPr/>
        </p:nvSpPr>
        <p:spPr>
          <a:xfrm rot="0">
            <a:off x="7090053" y="8877529"/>
            <a:ext cx="3816377" cy="713918"/>
          </a:xfrm>
          <a:prstGeom prst="rect">
            <a:avLst/>
          </a:prstGeom>
        </p:spPr>
        <p:txBody>
          <a:bodyPr anchor="t" rtlCol="false" tIns="0" lIns="0" bIns="0" rIns="0">
            <a:spAutoFit/>
          </a:bodyPr>
          <a:lstStyle/>
          <a:p>
            <a:pPr algn="l">
              <a:lnSpc>
                <a:spcPts val="2852"/>
              </a:lnSpc>
              <a:spcBef>
                <a:spcPct val="0"/>
              </a:spcBef>
            </a:pPr>
            <a:r>
              <a:rPr lang="en-US" sz="2037">
                <a:solidFill>
                  <a:srgbClr val="FFFFFF"/>
                </a:solidFill>
                <a:latin typeface="Open Sans"/>
              </a:rPr>
              <a:t>in the middle / or during setting the docker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91818"/>
        </a:solidFill>
      </p:bgPr>
    </p:bg>
    <p:spTree>
      <p:nvGrpSpPr>
        <p:cNvPr id="1" name=""/>
        <p:cNvGrpSpPr/>
        <p:nvPr/>
      </p:nvGrpSpPr>
      <p:grpSpPr>
        <a:xfrm>
          <a:off x="0" y="0"/>
          <a:ext cx="0" cy="0"/>
          <a:chOff x="0" y="0"/>
          <a:chExt cx="0" cy="0"/>
        </a:xfrm>
      </p:grpSpPr>
      <p:grpSp>
        <p:nvGrpSpPr>
          <p:cNvPr name="Group 2" id="2"/>
          <p:cNvGrpSpPr/>
          <p:nvPr/>
        </p:nvGrpSpPr>
        <p:grpSpPr>
          <a:xfrm rot="0">
            <a:off x="17293116" y="664730"/>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0000"/>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506247" y="483512"/>
            <a:ext cx="529917" cy="239125"/>
          </a:xfrm>
          <a:custGeom>
            <a:avLst/>
            <a:gdLst/>
            <a:ahLst/>
            <a:cxnLst/>
            <a:rect r="r" b="b" t="t" l="l"/>
            <a:pathLst>
              <a:path h="239125" w="529917">
                <a:moveTo>
                  <a:pt x="0" y="0"/>
                </a:moveTo>
                <a:lnTo>
                  <a:pt x="529916" y="0"/>
                </a:lnTo>
                <a:lnTo>
                  <a:pt x="529916" y="239125"/>
                </a:lnTo>
                <a:lnTo>
                  <a:pt x="0" y="2391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9258300"/>
            <a:ext cx="1028700" cy="102870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0000"/>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3226518" y="1964427"/>
            <a:ext cx="11834965" cy="6627580"/>
          </a:xfrm>
          <a:custGeom>
            <a:avLst/>
            <a:gdLst/>
            <a:ahLst/>
            <a:cxnLst/>
            <a:rect r="r" b="b" t="t" l="l"/>
            <a:pathLst>
              <a:path h="6627580" w="11834965">
                <a:moveTo>
                  <a:pt x="0" y="0"/>
                </a:moveTo>
                <a:lnTo>
                  <a:pt x="11834964" y="0"/>
                </a:lnTo>
                <a:lnTo>
                  <a:pt x="11834964" y="6627580"/>
                </a:lnTo>
                <a:lnTo>
                  <a:pt x="0" y="6627580"/>
                </a:lnTo>
                <a:lnTo>
                  <a:pt x="0" y="0"/>
                </a:lnTo>
                <a:close/>
              </a:path>
            </a:pathLst>
          </a:custGeom>
          <a:blipFill>
            <a:blip r:embed="rId4"/>
            <a:stretch>
              <a:fillRect l="0" t="0" r="0" b="0"/>
            </a:stretch>
          </a:blipFill>
        </p:spPr>
      </p:sp>
      <p:sp>
        <p:nvSpPr>
          <p:cNvPr name="TextBox 10" id="10"/>
          <p:cNvSpPr txBox="true"/>
          <p:nvPr/>
        </p:nvSpPr>
        <p:spPr>
          <a:xfrm rot="0">
            <a:off x="1229608" y="448746"/>
            <a:ext cx="1220908" cy="302186"/>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Impact"/>
              </a:rPr>
              <a:t>BORCELLE</a:t>
            </a:r>
          </a:p>
        </p:txBody>
      </p:sp>
      <p:sp>
        <p:nvSpPr>
          <p:cNvPr name="TextBox 11" id="11"/>
          <p:cNvSpPr txBox="true"/>
          <p:nvPr/>
        </p:nvSpPr>
        <p:spPr>
          <a:xfrm rot="0">
            <a:off x="17368770" y="9638067"/>
            <a:ext cx="809760" cy="240591"/>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Canva Sans Bold"/>
              </a:rPr>
              <a:t>09</a:t>
            </a:r>
          </a:p>
        </p:txBody>
      </p:sp>
      <p:sp>
        <p:nvSpPr>
          <p:cNvPr name="TextBox 12" id="12"/>
          <p:cNvSpPr txBox="true"/>
          <p:nvPr/>
        </p:nvSpPr>
        <p:spPr>
          <a:xfrm rot="0">
            <a:off x="7235811" y="8952725"/>
            <a:ext cx="3816377" cy="713918"/>
          </a:xfrm>
          <a:prstGeom prst="rect">
            <a:avLst/>
          </a:prstGeom>
        </p:spPr>
        <p:txBody>
          <a:bodyPr anchor="t" rtlCol="false" tIns="0" lIns="0" bIns="0" rIns="0">
            <a:spAutoFit/>
          </a:bodyPr>
          <a:lstStyle/>
          <a:p>
            <a:pPr algn="l">
              <a:lnSpc>
                <a:spcPts val="2852"/>
              </a:lnSpc>
              <a:spcBef>
                <a:spcPct val="0"/>
              </a:spcBef>
            </a:pPr>
            <a:r>
              <a:rPr lang="en-US" sz="2037">
                <a:solidFill>
                  <a:srgbClr val="FFFFFF"/>
                </a:solidFill>
                <a:latin typeface="Open Sans"/>
              </a:rPr>
              <a:t>at the end (i dont need docker and deployment)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91818"/>
        </a:solidFill>
      </p:bgPr>
    </p:bg>
    <p:spTree>
      <p:nvGrpSpPr>
        <p:cNvPr id="1" name=""/>
        <p:cNvGrpSpPr/>
        <p:nvPr/>
      </p:nvGrpSpPr>
      <p:grpSpPr>
        <a:xfrm>
          <a:off x="0" y="0"/>
          <a:ext cx="0" cy="0"/>
          <a:chOff x="0" y="0"/>
          <a:chExt cx="0" cy="0"/>
        </a:xfrm>
      </p:grpSpPr>
      <p:grpSp>
        <p:nvGrpSpPr>
          <p:cNvPr name="Group 2" id="2"/>
          <p:cNvGrpSpPr/>
          <p:nvPr/>
        </p:nvGrpSpPr>
        <p:grpSpPr>
          <a:xfrm rot="0">
            <a:off x="17259300" y="9258300"/>
            <a:ext cx="1028700" cy="10287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00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365946" y="2356685"/>
            <a:ext cx="8473515" cy="4759291"/>
          </a:xfrm>
          <a:custGeom>
            <a:avLst/>
            <a:gdLst/>
            <a:ahLst/>
            <a:cxnLst/>
            <a:rect r="r" b="b" t="t" l="l"/>
            <a:pathLst>
              <a:path h="4759291" w="8473515">
                <a:moveTo>
                  <a:pt x="0" y="0"/>
                </a:moveTo>
                <a:lnTo>
                  <a:pt x="8473515" y="0"/>
                </a:lnTo>
                <a:lnTo>
                  <a:pt x="8473515" y="4759290"/>
                </a:lnTo>
                <a:lnTo>
                  <a:pt x="0" y="4759290"/>
                </a:lnTo>
                <a:lnTo>
                  <a:pt x="0" y="0"/>
                </a:lnTo>
                <a:close/>
              </a:path>
            </a:pathLst>
          </a:custGeom>
          <a:blipFill>
            <a:blip r:embed="rId2"/>
            <a:stretch>
              <a:fillRect l="0" t="0" r="0" b="0"/>
            </a:stretch>
          </a:blipFill>
        </p:spPr>
      </p:sp>
      <p:sp>
        <p:nvSpPr>
          <p:cNvPr name="TextBox 6" id="6"/>
          <p:cNvSpPr txBox="true"/>
          <p:nvPr/>
        </p:nvSpPr>
        <p:spPr>
          <a:xfrm rot="0">
            <a:off x="17368770" y="9638067"/>
            <a:ext cx="809760" cy="240591"/>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Canva Sans Bold"/>
              </a:rPr>
              <a:t>10</a:t>
            </a:r>
          </a:p>
        </p:txBody>
      </p:sp>
      <p:sp>
        <p:nvSpPr>
          <p:cNvPr name="TextBox 7" id="7"/>
          <p:cNvSpPr txBox="true"/>
          <p:nvPr/>
        </p:nvSpPr>
        <p:spPr>
          <a:xfrm rot="0">
            <a:off x="2172921" y="3642513"/>
            <a:ext cx="5791310" cy="1500987"/>
          </a:xfrm>
          <a:prstGeom prst="rect">
            <a:avLst/>
          </a:prstGeom>
        </p:spPr>
        <p:txBody>
          <a:bodyPr anchor="t" rtlCol="false" tIns="0" lIns="0" bIns="0" rIns="0">
            <a:spAutoFit/>
          </a:bodyPr>
          <a:lstStyle/>
          <a:p>
            <a:pPr algn="l">
              <a:lnSpc>
                <a:spcPts val="9777"/>
              </a:lnSpc>
            </a:pPr>
            <a:r>
              <a:rPr lang="en-US" sz="10184">
                <a:solidFill>
                  <a:srgbClr val="FFFFFF"/>
                </a:solidFill>
                <a:latin typeface="Impact"/>
              </a:rPr>
              <a:t>THANK YOU</a:t>
            </a:r>
          </a:p>
        </p:txBody>
      </p:sp>
      <p:sp>
        <p:nvSpPr>
          <p:cNvPr name="TextBox 8" id="8"/>
          <p:cNvSpPr txBox="true"/>
          <p:nvPr/>
        </p:nvSpPr>
        <p:spPr>
          <a:xfrm rot="0">
            <a:off x="771205" y="6034624"/>
            <a:ext cx="8594741" cy="284803"/>
          </a:xfrm>
          <a:prstGeom prst="rect">
            <a:avLst/>
          </a:prstGeom>
        </p:spPr>
        <p:txBody>
          <a:bodyPr anchor="t" rtlCol="false" tIns="0" lIns="0" bIns="0" rIns="0">
            <a:spAutoFit/>
          </a:bodyPr>
          <a:lstStyle/>
          <a:p>
            <a:pPr algn="l">
              <a:lnSpc>
                <a:spcPts val="2493"/>
              </a:lnSpc>
              <a:spcBef>
                <a:spcPct val="0"/>
              </a:spcBef>
            </a:pPr>
            <a:r>
              <a:rPr lang="en-US" sz="1780">
                <a:solidFill>
                  <a:srgbClr val="FFFFFF"/>
                </a:solidFill>
                <a:latin typeface="Open Sans"/>
              </a:rPr>
              <a:t>it was great semester and good practice in developing RESTapi and petProject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91818"/>
        </a:solidFill>
      </p:bgPr>
    </p:bg>
    <p:spTree>
      <p:nvGrpSpPr>
        <p:cNvPr id="1" name=""/>
        <p:cNvGrpSpPr/>
        <p:nvPr/>
      </p:nvGrpSpPr>
      <p:grpSpPr>
        <a:xfrm>
          <a:off x="0" y="0"/>
          <a:ext cx="0" cy="0"/>
          <a:chOff x="0" y="0"/>
          <a:chExt cx="0" cy="0"/>
        </a:xfrm>
      </p:grpSpPr>
      <p:grpSp>
        <p:nvGrpSpPr>
          <p:cNvPr name="Group 2" id="2"/>
          <p:cNvGrpSpPr/>
          <p:nvPr/>
        </p:nvGrpSpPr>
        <p:grpSpPr>
          <a:xfrm rot="0">
            <a:off x="17259300" y="9258300"/>
            <a:ext cx="1028700" cy="10287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00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29608" y="3482423"/>
            <a:ext cx="7629654" cy="5246370"/>
            <a:chOff x="0" y="0"/>
            <a:chExt cx="6159500" cy="4235450"/>
          </a:xfrm>
        </p:grpSpPr>
        <p:sp>
          <p:nvSpPr>
            <p:cNvPr name="Freeform 6" id="6"/>
            <p:cNvSpPr/>
            <p:nvPr/>
          </p:nvSpPr>
          <p:spPr>
            <a:xfrm flipH="false" flipV="false" rot="0">
              <a:off x="0" y="0"/>
              <a:ext cx="6159500" cy="4235450"/>
            </a:xfrm>
            <a:custGeom>
              <a:avLst/>
              <a:gdLst/>
              <a:ahLst/>
              <a:cxnLst/>
              <a:rect r="r" b="b" t="t" l="l"/>
              <a:pathLst>
                <a:path h="4235450" w="6159500">
                  <a:moveTo>
                    <a:pt x="6159500" y="4235450"/>
                  </a:moveTo>
                  <a:lnTo>
                    <a:pt x="0" y="3696970"/>
                  </a:lnTo>
                  <a:lnTo>
                    <a:pt x="0" y="0"/>
                  </a:lnTo>
                  <a:lnTo>
                    <a:pt x="6159500" y="538480"/>
                  </a:lnTo>
                  <a:close/>
                </a:path>
              </a:pathLst>
            </a:custGeom>
            <a:solidFill>
              <a:srgbClr val="FF0000"/>
            </a:solidFill>
            <a:ln w="12700">
              <a:solidFill>
                <a:srgbClr val="000000"/>
              </a:solidFill>
            </a:ln>
          </p:spPr>
        </p:sp>
      </p:grpSp>
      <p:grpSp>
        <p:nvGrpSpPr>
          <p:cNvPr name="Group 7" id="7"/>
          <p:cNvGrpSpPr/>
          <p:nvPr/>
        </p:nvGrpSpPr>
        <p:grpSpPr>
          <a:xfrm rot="0">
            <a:off x="0" y="1028700"/>
            <a:ext cx="7629654" cy="5246370"/>
            <a:chOff x="0" y="0"/>
            <a:chExt cx="6159500" cy="4235450"/>
          </a:xfrm>
        </p:grpSpPr>
        <p:sp>
          <p:nvSpPr>
            <p:cNvPr name="Freeform 8" id="8"/>
            <p:cNvSpPr/>
            <p:nvPr/>
          </p:nvSpPr>
          <p:spPr>
            <a:xfrm flipH="false" flipV="false" rot="0">
              <a:off x="0" y="0"/>
              <a:ext cx="6159500" cy="4235450"/>
            </a:xfrm>
            <a:custGeom>
              <a:avLst/>
              <a:gdLst/>
              <a:ahLst/>
              <a:cxnLst/>
              <a:rect r="r" b="b" t="t" l="l"/>
              <a:pathLst>
                <a:path h="4235450" w="6159500">
                  <a:moveTo>
                    <a:pt x="6159500" y="4235450"/>
                  </a:moveTo>
                  <a:lnTo>
                    <a:pt x="0" y="3696970"/>
                  </a:lnTo>
                  <a:lnTo>
                    <a:pt x="0" y="0"/>
                  </a:lnTo>
                  <a:lnTo>
                    <a:pt x="6159500" y="538480"/>
                  </a:lnTo>
                  <a:close/>
                </a:path>
              </a:pathLst>
            </a:custGeom>
            <a:blipFill>
              <a:blip r:embed="rId2"/>
              <a:stretch>
                <a:fillRect l="0" t="-7675" r="-11130" b="0"/>
              </a:stretch>
            </a:blipFill>
          </p:spPr>
        </p:sp>
      </p:grpSp>
      <p:sp>
        <p:nvSpPr>
          <p:cNvPr name="TextBox 9" id="9"/>
          <p:cNvSpPr txBox="true"/>
          <p:nvPr/>
        </p:nvSpPr>
        <p:spPr>
          <a:xfrm rot="0">
            <a:off x="17368770" y="9638067"/>
            <a:ext cx="809760" cy="240591"/>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Canva Sans Bold"/>
              </a:rPr>
              <a:t>01</a:t>
            </a:r>
          </a:p>
        </p:txBody>
      </p:sp>
      <p:grpSp>
        <p:nvGrpSpPr>
          <p:cNvPr name="Group 10" id="10"/>
          <p:cNvGrpSpPr/>
          <p:nvPr/>
        </p:nvGrpSpPr>
        <p:grpSpPr>
          <a:xfrm rot="0">
            <a:off x="2450516" y="6126865"/>
            <a:ext cx="7629654" cy="5246370"/>
            <a:chOff x="0" y="0"/>
            <a:chExt cx="6159500" cy="4235450"/>
          </a:xfrm>
        </p:grpSpPr>
        <p:sp>
          <p:nvSpPr>
            <p:cNvPr name="Freeform 11" id="11"/>
            <p:cNvSpPr/>
            <p:nvPr/>
          </p:nvSpPr>
          <p:spPr>
            <a:xfrm flipH="false" flipV="false" rot="0">
              <a:off x="0" y="0"/>
              <a:ext cx="6159500" cy="4235450"/>
            </a:xfrm>
            <a:custGeom>
              <a:avLst/>
              <a:gdLst/>
              <a:ahLst/>
              <a:cxnLst/>
              <a:rect r="r" b="b" t="t" l="l"/>
              <a:pathLst>
                <a:path h="4235450" w="6159500">
                  <a:moveTo>
                    <a:pt x="6159500" y="4235450"/>
                  </a:moveTo>
                  <a:lnTo>
                    <a:pt x="0" y="3696970"/>
                  </a:lnTo>
                  <a:lnTo>
                    <a:pt x="0" y="0"/>
                  </a:lnTo>
                  <a:lnTo>
                    <a:pt x="6159500" y="538480"/>
                  </a:lnTo>
                  <a:close/>
                </a:path>
              </a:pathLst>
            </a:custGeom>
            <a:blipFill>
              <a:blip r:embed="rId3"/>
              <a:stretch>
                <a:fillRect l="-2676" t="0" r="-531" b="0"/>
              </a:stretch>
            </a:blipFill>
          </p:spPr>
        </p:sp>
      </p:grpSp>
      <p:sp>
        <p:nvSpPr>
          <p:cNvPr name="TextBox 12" id="12"/>
          <p:cNvSpPr txBox="true"/>
          <p:nvPr/>
        </p:nvSpPr>
        <p:spPr>
          <a:xfrm rot="0">
            <a:off x="11524456" y="2270956"/>
            <a:ext cx="4304769" cy="1868797"/>
          </a:xfrm>
          <a:prstGeom prst="rect">
            <a:avLst/>
          </a:prstGeom>
        </p:spPr>
        <p:txBody>
          <a:bodyPr anchor="t" rtlCol="false" tIns="0" lIns="0" bIns="0" rIns="0">
            <a:spAutoFit/>
          </a:bodyPr>
          <a:lstStyle/>
          <a:p>
            <a:pPr algn="l">
              <a:lnSpc>
                <a:spcPts val="6669"/>
              </a:lnSpc>
            </a:pPr>
            <a:r>
              <a:rPr lang="en-US" sz="6947">
                <a:solidFill>
                  <a:srgbClr val="FFFFFF"/>
                </a:solidFill>
                <a:latin typeface="Impact"/>
              </a:rPr>
              <a:t>WELCOME TO OUR GYM</a:t>
            </a:r>
          </a:p>
        </p:txBody>
      </p:sp>
      <p:sp>
        <p:nvSpPr>
          <p:cNvPr name="TextBox 13" id="13"/>
          <p:cNvSpPr txBox="true"/>
          <p:nvPr/>
        </p:nvSpPr>
        <p:spPr>
          <a:xfrm rot="0">
            <a:off x="11524456" y="4765381"/>
            <a:ext cx="5192728" cy="14554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The Gym Backend is a robust and scalable API built with Go, designed to manage a gym's client and training data efficiently. It provides comprehensive CRUD (Create, Read, Update, Delete) operations for managing clients and training sessions, ensuring smooth and organized operations. This backend is tailored to handle authentication, user roles, and secure data management, making it an ideal solution for gym management systems.</a:t>
            </a:r>
          </a:p>
        </p:txBody>
      </p:sp>
      <p:sp>
        <p:nvSpPr>
          <p:cNvPr name="TextBox 14" id="14"/>
          <p:cNvSpPr txBox="true"/>
          <p:nvPr/>
        </p:nvSpPr>
        <p:spPr>
          <a:xfrm rot="0">
            <a:off x="11524456" y="6790117"/>
            <a:ext cx="5192728" cy="6172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During developing this project i have a lot of ideas, why i am doing this, and why i am not creating something more funny and scalable, but why not. I like training and this project is kinda cool i guess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91818"/>
        </a:solidFill>
      </p:bgPr>
    </p:bg>
    <p:spTree>
      <p:nvGrpSpPr>
        <p:cNvPr id="1" name=""/>
        <p:cNvGrpSpPr/>
        <p:nvPr/>
      </p:nvGrpSpPr>
      <p:grpSpPr>
        <a:xfrm>
          <a:off x="0" y="0"/>
          <a:ext cx="0" cy="0"/>
          <a:chOff x="0" y="0"/>
          <a:chExt cx="0" cy="0"/>
        </a:xfrm>
      </p:grpSpPr>
      <p:grpSp>
        <p:nvGrpSpPr>
          <p:cNvPr name="Group 2" id="2"/>
          <p:cNvGrpSpPr/>
          <p:nvPr/>
        </p:nvGrpSpPr>
        <p:grpSpPr>
          <a:xfrm rot="0">
            <a:off x="17259300" y="9258300"/>
            <a:ext cx="1028700" cy="10287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00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7368770" y="9638067"/>
            <a:ext cx="809760" cy="240591"/>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Canva Sans Bold"/>
              </a:rPr>
              <a:t>03</a:t>
            </a:r>
          </a:p>
        </p:txBody>
      </p:sp>
      <p:grpSp>
        <p:nvGrpSpPr>
          <p:cNvPr name="Group 6" id="6"/>
          <p:cNvGrpSpPr/>
          <p:nvPr/>
        </p:nvGrpSpPr>
        <p:grpSpPr>
          <a:xfrm rot="0">
            <a:off x="8781422" y="5143500"/>
            <a:ext cx="8477878" cy="4114800"/>
            <a:chOff x="0" y="0"/>
            <a:chExt cx="11303837" cy="5486400"/>
          </a:xfrm>
        </p:grpSpPr>
        <p:pic>
          <p:nvPicPr>
            <p:cNvPr name="Picture 7" id="7"/>
            <p:cNvPicPr>
              <a:picLocks noChangeAspect="true"/>
            </p:cNvPicPr>
            <p:nvPr/>
          </p:nvPicPr>
          <p:blipFill>
            <a:blip r:embed="rId2"/>
            <a:srcRect l="0" t="13575" r="0" b="13575"/>
            <a:stretch>
              <a:fillRect/>
            </a:stretch>
          </p:blipFill>
          <p:spPr>
            <a:xfrm flipH="false" flipV="false">
              <a:off x="0" y="0"/>
              <a:ext cx="11303837" cy="5486400"/>
            </a:xfrm>
            <a:prstGeom prst="rect">
              <a:avLst/>
            </a:prstGeom>
          </p:spPr>
        </p:pic>
      </p:grpSp>
      <p:grpSp>
        <p:nvGrpSpPr>
          <p:cNvPr name="Group 8" id="8"/>
          <p:cNvGrpSpPr/>
          <p:nvPr/>
        </p:nvGrpSpPr>
        <p:grpSpPr>
          <a:xfrm rot="0">
            <a:off x="0" y="5143500"/>
            <a:ext cx="8477878" cy="4114800"/>
            <a:chOff x="0" y="0"/>
            <a:chExt cx="11303837" cy="5486400"/>
          </a:xfrm>
        </p:grpSpPr>
        <p:pic>
          <p:nvPicPr>
            <p:cNvPr name="Picture 9" id="9"/>
            <p:cNvPicPr>
              <a:picLocks noChangeAspect="true"/>
            </p:cNvPicPr>
            <p:nvPr/>
          </p:nvPicPr>
          <p:blipFill>
            <a:blip r:embed="rId3"/>
            <a:srcRect l="0" t="13438" r="0" b="13438"/>
            <a:stretch>
              <a:fillRect/>
            </a:stretch>
          </p:blipFill>
          <p:spPr>
            <a:xfrm flipH="false" flipV="false">
              <a:off x="0" y="0"/>
              <a:ext cx="11303837" cy="5486400"/>
            </a:xfrm>
            <a:prstGeom prst="rect">
              <a:avLst/>
            </a:prstGeom>
          </p:spPr>
        </p:pic>
      </p:grpSp>
      <p:sp>
        <p:nvSpPr>
          <p:cNvPr name="TextBox 10" id="10"/>
          <p:cNvSpPr txBox="true"/>
          <p:nvPr/>
        </p:nvSpPr>
        <p:spPr>
          <a:xfrm rot="0">
            <a:off x="2086554" y="2285826"/>
            <a:ext cx="5777705" cy="2707295"/>
          </a:xfrm>
          <a:prstGeom prst="rect">
            <a:avLst/>
          </a:prstGeom>
        </p:spPr>
        <p:txBody>
          <a:bodyPr anchor="t" rtlCol="false" tIns="0" lIns="0" bIns="0" rIns="0">
            <a:spAutoFit/>
          </a:bodyPr>
          <a:lstStyle/>
          <a:p>
            <a:pPr algn="l">
              <a:lnSpc>
                <a:spcPts val="6669"/>
              </a:lnSpc>
            </a:pPr>
            <a:r>
              <a:rPr lang="en-US" sz="6947">
                <a:solidFill>
                  <a:srgbClr val="FFFFFF"/>
                </a:solidFill>
                <a:latin typeface="Impact"/>
              </a:rPr>
              <a:t>JOIN OUR GYM TODAY!</a:t>
            </a:r>
          </a:p>
          <a:p>
            <a:pPr algn="l">
              <a:lnSpc>
                <a:spcPts val="6669"/>
              </a:lnSpc>
            </a:pPr>
          </a:p>
        </p:txBody>
      </p:sp>
      <p:sp>
        <p:nvSpPr>
          <p:cNvPr name="TextBox 11" id="11"/>
          <p:cNvSpPr txBox="true"/>
          <p:nvPr/>
        </p:nvSpPr>
        <p:spPr>
          <a:xfrm rot="0">
            <a:off x="9551685" y="2758106"/>
            <a:ext cx="6546780" cy="82677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Are you ready to transform your life and achieve your fitness goals? Look no further! Our state-of-the-art gym is the perfect place to start your journey towards a healthier, stronger, and more confident you. Whether you’re a seasoned athlete or just beginning your fitness adventure, we have something for everyone. Without “I like swimming”</a:t>
            </a:r>
          </a:p>
        </p:txBody>
      </p:sp>
      <p:sp>
        <p:nvSpPr>
          <p:cNvPr name="TextBox 12" id="12"/>
          <p:cNvSpPr txBox="true"/>
          <p:nvPr/>
        </p:nvSpPr>
        <p:spPr>
          <a:xfrm rot="0">
            <a:off x="9551685" y="2310431"/>
            <a:ext cx="2378606" cy="240665"/>
          </a:xfrm>
          <a:prstGeom prst="rect">
            <a:avLst/>
          </a:prstGeom>
        </p:spPr>
        <p:txBody>
          <a:bodyPr anchor="t" rtlCol="false" tIns="0" lIns="0" bIns="0" rIns="0">
            <a:spAutoFit/>
          </a:bodyPr>
          <a:lstStyle/>
          <a:p>
            <a:pPr algn="l">
              <a:lnSpc>
                <a:spcPts val="1960"/>
              </a:lnSpc>
              <a:spcBef>
                <a:spcPct val="0"/>
              </a:spcBef>
            </a:pPr>
            <a:r>
              <a:rPr lang="en-US" sz="1400">
                <a:solidFill>
                  <a:srgbClr val="FF0000"/>
                </a:solidFill>
                <a:latin typeface="Open Sans Bold"/>
              </a:rPr>
              <a:t>About Company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91818"/>
        </a:solidFill>
      </p:bgPr>
    </p:bg>
    <p:spTree>
      <p:nvGrpSpPr>
        <p:cNvPr id="1" name=""/>
        <p:cNvGrpSpPr/>
        <p:nvPr/>
      </p:nvGrpSpPr>
      <p:grpSpPr>
        <a:xfrm>
          <a:off x="0" y="0"/>
          <a:ext cx="0" cy="0"/>
          <a:chOff x="0" y="0"/>
          <a:chExt cx="0" cy="0"/>
        </a:xfrm>
      </p:grpSpPr>
      <p:grpSp>
        <p:nvGrpSpPr>
          <p:cNvPr name="Group 2" id="2"/>
          <p:cNvGrpSpPr/>
          <p:nvPr/>
        </p:nvGrpSpPr>
        <p:grpSpPr>
          <a:xfrm rot="0">
            <a:off x="17293116" y="572626"/>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0000"/>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64730"/>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0000"/>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506247" y="483512"/>
            <a:ext cx="529917" cy="239125"/>
          </a:xfrm>
          <a:custGeom>
            <a:avLst/>
            <a:gdLst/>
            <a:ahLst/>
            <a:cxnLst/>
            <a:rect r="r" b="b" t="t" l="l"/>
            <a:pathLst>
              <a:path h="239125" w="529917">
                <a:moveTo>
                  <a:pt x="0" y="0"/>
                </a:moveTo>
                <a:lnTo>
                  <a:pt x="529916" y="0"/>
                </a:lnTo>
                <a:lnTo>
                  <a:pt x="529916" y="239125"/>
                </a:lnTo>
                <a:lnTo>
                  <a:pt x="0" y="2391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7259300" y="9258300"/>
            <a:ext cx="1028700" cy="102870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0000"/>
            </a:solidFill>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036163" y="7802407"/>
            <a:ext cx="7200235" cy="1791148"/>
          </a:xfrm>
          <a:custGeom>
            <a:avLst/>
            <a:gdLst/>
            <a:ahLst/>
            <a:cxnLst/>
            <a:rect r="r" b="b" t="t" l="l"/>
            <a:pathLst>
              <a:path h="1791148" w="7200235">
                <a:moveTo>
                  <a:pt x="0" y="0"/>
                </a:moveTo>
                <a:lnTo>
                  <a:pt x="7200235" y="0"/>
                </a:lnTo>
                <a:lnTo>
                  <a:pt x="7200235" y="1791147"/>
                </a:lnTo>
                <a:lnTo>
                  <a:pt x="0" y="1791147"/>
                </a:lnTo>
                <a:lnTo>
                  <a:pt x="0" y="0"/>
                </a:lnTo>
                <a:close/>
              </a:path>
            </a:pathLst>
          </a:custGeom>
          <a:blipFill>
            <a:blip r:embed="rId4"/>
            <a:stretch>
              <a:fillRect l="0" t="0" r="0" b="0"/>
            </a:stretch>
          </a:blipFill>
        </p:spPr>
      </p:sp>
      <p:sp>
        <p:nvSpPr>
          <p:cNvPr name="Freeform 13" id="13"/>
          <p:cNvSpPr/>
          <p:nvPr/>
        </p:nvSpPr>
        <p:spPr>
          <a:xfrm flipH="false" flipV="false" rot="0">
            <a:off x="771205" y="1894982"/>
            <a:ext cx="7118965" cy="2237740"/>
          </a:xfrm>
          <a:custGeom>
            <a:avLst/>
            <a:gdLst/>
            <a:ahLst/>
            <a:cxnLst/>
            <a:rect r="r" b="b" t="t" l="l"/>
            <a:pathLst>
              <a:path h="2237740" w="7118965">
                <a:moveTo>
                  <a:pt x="0" y="0"/>
                </a:moveTo>
                <a:lnTo>
                  <a:pt x="7118965" y="0"/>
                </a:lnTo>
                <a:lnTo>
                  <a:pt x="7118965" y="2237740"/>
                </a:lnTo>
                <a:lnTo>
                  <a:pt x="0" y="2237740"/>
                </a:lnTo>
                <a:lnTo>
                  <a:pt x="0" y="0"/>
                </a:lnTo>
                <a:close/>
              </a:path>
            </a:pathLst>
          </a:custGeom>
          <a:blipFill>
            <a:blip r:embed="rId5"/>
            <a:stretch>
              <a:fillRect l="0" t="0" r="0" b="0"/>
            </a:stretch>
          </a:blipFill>
        </p:spPr>
      </p:sp>
      <p:sp>
        <p:nvSpPr>
          <p:cNvPr name="Freeform 14" id="14"/>
          <p:cNvSpPr/>
          <p:nvPr/>
        </p:nvSpPr>
        <p:spPr>
          <a:xfrm flipH="false" flipV="false" rot="0">
            <a:off x="938377" y="4797946"/>
            <a:ext cx="8205623" cy="1861461"/>
          </a:xfrm>
          <a:custGeom>
            <a:avLst/>
            <a:gdLst/>
            <a:ahLst/>
            <a:cxnLst/>
            <a:rect r="r" b="b" t="t" l="l"/>
            <a:pathLst>
              <a:path h="1861461" w="8205623">
                <a:moveTo>
                  <a:pt x="0" y="0"/>
                </a:moveTo>
                <a:lnTo>
                  <a:pt x="8205623" y="0"/>
                </a:lnTo>
                <a:lnTo>
                  <a:pt x="8205623" y="1861461"/>
                </a:lnTo>
                <a:lnTo>
                  <a:pt x="0" y="1861461"/>
                </a:lnTo>
                <a:lnTo>
                  <a:pt x="0" y="0"/>
                </a:lnTo>
                <a:close/>
              </a:path>
            </a:pathLst>
          </a:custGeom>
          <a:blipFill>
            <a:blip r:embed="rId6"/>
            <a:stretch>
              <a:fillRect l="0" t="0" r="0" b="0"/>
            </a:stretch>
          </a:blipFill>
        </p:spPr>
      </p:sp>
      <p:sp>
        <p:nvSpPr>
          <p:cNvPr name="TextBox 15" id="15"/>
          <p:cNvSpPr txBox="true"/>
          <p:nvPr/>
        </p:nvSpPr>
        <p:spPr>
          <a:xfrm rot="0">
            <a:off x="1229608" y="448746"/>
            <a:ext cx="1220908" cy="302186"/>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Impact"/>
              </a:rPr>
              <a:t>BORCELLE</a:t>
            </a:r>
          </a:p>
        </p:txBody>
      </p:sp>
      <p:sp>
        <p:nvSpPr>
          <p:cNvPr name="TextBox 16" id="16"/>
          <p:cNvSpPr txBox="true"/>
          <p:nvPr/>
        </p:nvSpPr>
        <p:spPr>
          <a:xfrm rot="0">
            <a:off x="15940842" y="524666"/>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Canva Sans"/>
              </a:rPr>
              <a:t>Contact</a:t>
            </a:r>
          </a:p>
        </p:txBody>
      </p:sp>
      <p:sp>
        <p:nvSpPr>
          <p:cNvPr name="TextBox 17" id="17"/>
          <p:cNvSpPr txBox="true"/>
          <p:nvPr/>
        </p:nvSpPr>
        <p:spPr>
          <a:xfrm rot="0">
            <a:off x="14385046" y="524666"/>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Canva Sans"/>
              </a:rPr>
              <a:t>About Us</a:t>
            </a:r>
          </a:p>
        </p:txBody>
      </p:sp>
      <p:sp>
        <p:nvSpPr>
          <p:cNvPr name="TextBox 18" id="18"/>
          <p:cNvSpPr txBox="true"/>
          <p:nvPr/>
        </p:nvSpPr>
        <p:spPr>
          <a:xfrm rot="0">
            <a:off x="13154289" y="524666"/>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Canva Sans"/>
              </a:rPr>
              <a:t>Photo</a:t>
            </a:r>
          </a:p>
        </p:txBody>
      </p:sp>
      <p:sp>
        <p:nvSpPr>
          <p:cNvPr name="TextBox 19" id="19"/>
          <p:cNvSpPr txBox="true"/>
          <p:nvPr/>
        </p:nvSpPr>
        <p:spPr>
          <a:xfrm rot="0">
            <a:off x="11898530" y="524666"/>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Canva Sans"/>
              </a:rPr>
              <a:t>Home</a:t>
            </a:r>
          </a:p>
        </p:txBody>
      </p:sp>
      <p:sp>
        <p:nvSpPr>
          <p:cNvPr name="TextBox 20" id="20"/>
          <p:cNvSpPr txBox="true"/>
          <p:nvPr/>
        </p:nvSpPr>
        <p:spPr>
          <a:xfrm rot="0">
            <a:off x="17368770" y="9638067"/>
            <a:ext cx="809760" cy="240591"/>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Canva Sans Bold"/>
              </a:rPr>
              <a:t>04</a:t>
            </a:r>
          </a:p>
        </p:txBody>
      </p:sp>
      <p:sp>
        <p:nvSpPr>
          <p:cNvPr name="TextBox 21" id="21"/>
          <p:cNvSpPr txBox="true"/>
          <p:nvPr/>
        </p:nvSpPr>
        <p:spPr>
          <a:xfrm rot="0">
            <a:off x="1581421" y="591676"/>
            <a:ext cx="5491301" cy="1030895"/>
          </a:xfrm>
          <a:prstGeom prst="rect">
            <a:avLst/>
          </a:prstGeom>
        </p:spPr>
        <p:txBody>
          <a:bodyPr anchor="t" rtlCol="false" tIns="0" lIns="0" bIns="0" rIns="0">
            <a:spAutoFit/>
          </a:bodyPr>
          <a:lstStyle/>
          <a:p>
            <a:pPr algn="ctr">
              <a:lnSpc>
                <a:spcPts val="6669"/>
              </a:lnSpc>
            </a:pPr>
            <a:r>
              <a:rPr lang="en-US" sz="6947">
                <a:solidFill>
                  <a:srgbClr val="FFFFFF"/>
                </a:solidFill>
                <a:latin typeface="Impact"/>
              </a:rPr>
              <a:t>ENTITYS</a:t>
            </a:r>
          </a:p>
        </p:txBody>
      </p:sp>
      <p:sp>
        <p:nvSpPr>
          <p:cNvPr name="TextBox 22" id="22"/>
          <p:cNvSpPr txBox="true"/>
          <p:nvPr/>
        </p:nvSpPr>
        <p:spPr>
          <a:xfrm rot="0">
            <a:off x="9423993" y="2507930"/>
            <a:ext cx="5491301" cy="1030895"/>
          </a:xfrm>
          <a:prstGeom prst="rect">
            <a:avLst/>
          </a:prstGeom>
        </p:spPr>
        <p:txBody>
          <a:bodyPr anchor="t" rtlCol="false" tIns="0" lIns="0" bIns="0" rIns="0">
            <a:spAutoFit/>
          </a:bodyPr>
          <a:lstStyle/>
          <a:p>
            <a:pPr algn="ctr">
              <a:lnSpc>
                <a:spcPts val="6669"/>
              </a:lnSpc>
            </a:pPr>
            <a:r>
              <a:rPr lang="en-US" sz="6947">
                <a:solidFill>
                  <a:srgbClr val="FFFFFF"/>
                </a:solidFill>
                <a:latin typeface="Impact"/>
              </a:rPr>
              <a:t>CLIENT</a:t>
            </a:r>
          </a:p>
        </p:txBody>
      </p:sp>
      <p:sp>
        <p:nvSpPr>
          <p:cNvPr name="TextBox 23" id="23"/>
          <p:cNvSpPr txBox="true"/>
          <p:nvPr/>
        </p:nvSpPr>
        <p:spPr>
          <a:xfrm rot="0">
            <a:off x="9954242" y="5162550"/>
            <a:ext cx="5491301" cy="1030895"/>
          </a:xfrm>
          <a:prstGeom prst="rect">
            <a:avLst/>
          </a:prstGeom>
        </p:spPr>
        <p:txBody>
          <a:bodyPr anchor="t" rtlCol="false" tIns="0" lIns="0" bIns="0" rIns="0">
            <a:spAutoFit/>
          </a:bodyPr>
          <a:lstStyle/>
          <a:p>
            <a:pPr algn="ctr">
              <a:lnSpc>
                <a:spcPts val="6669"/>
              </a:lnSpc>
            </a:pPr>
            <a:r>
              <a:rPr lang="en-US" sz="6947">
                <a:solidFill>
                  <a:srgbClr val="FFFFFF"/>
                </a:solidFill>
                <a:latin typeface="Impact"/>
              </a:rPr>
              <a:t>INSTRUCTOR</a:t>
            </a:r>
          </a:p>
        </p:txBody>
      </p:sp>
      <p:sp>
        <p:nvSpPr>
          <p:cNvPr name="TextBox 24" id="24"/>
          <p:cNvSpPr txBox="true"/>
          <p:nvPr/>
        </p:nvSpPr>
        <p:spPr>
          <a:xfrm rot="0">
            <a:off x="10408639" y="8192058"/>
            <a:ext cx="5491301" cy="1030895"/>
          </a:xfrm>
          <a:prstGeom prst="rect">
            <a:avLst/>
          </a:prstGeom>
        </p:spPr>
        <p:txBody>
          <a:bodyPr anchor="t" rtlCol="false" tIns="0" lIns="0" bIns="0" rIns="0">
            <a:spAutoFit/>
          </a:bodyPr>
          <a:lstStyle/>
          <a:p>
            <a:pPr algn="ctr">
              <a:lnSpc>
                <a:spcPts val="6669"/>
              </a:lnSpc>
            </a:pPr>
            <a:r>
              <a:rPr lang="en-US" sz="6947">
                <a:solidFill>
                  <a:srgbClr val="FFFFFF"/>
                </a:solidFill>
                <a:latin typeface="Impact"/>
              </a:rPr>
              <a:t>TRAINING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91818"/>
        </a:solidFill>
      </p:bgPr>
    </p:bg>
    <p:spTree>
      <p:nvGrpSpPr>
        <p:cNvPr id="1" name=""/>
        <p:cNvGrpSpPr/>
        <p:nvPr/>
      </p:nvGrpSpPr>
      <p:grpSpPr>
        <a:xfrm>
          <a:off x="0" y="0"/>
          <a:ext cx="0" cy="0"/>
          <a:chOff x="0" y="0"/>
          <a:chExt cx="0" cy="0"/>
        </a:xfrm>
      </p:grpSpPr>
      <p:grpSp>
        <p:nvGrpSpPr>
          <p:cNvPr name="Group 2" id="2"/>
          <p:cNvGrpSpPr/>
          <p:nvPr/>
        </p:nvGrpSpPr>
        <p:grpSpPr>
          <a:xfrm rot="0">
            <a:off x="17259300" y="9258300"/>
            <a:ext cx="1028700" cy="10287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00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28700" y="2221332"/>
            <a:ext cx="9286581" cy="7036968"/>
          </a:xfrm>
          <a:custGeom>
            <a:avLst/>
            <a:gdLst/>
            <a:ahLst/>
            <a:cxnLst/>
            <a:rect r="r" b="b" t="t" l="l"/>
            <a:pathLst>
              <a:path h="7036968" w="9286581">
                <a:moveTo>
                  <a:pt x="0" y="0"/>
                </a:moveTo>
                <a:lnTo>
                  <a:pt x="9286581" y="0"/>
                </a:lnTo>
                <a:lnTo>
                  <a:pt x="9286581" y="7036968"/>
                </a:lnTo>
                <a:lnTo>
                  <a:pt x="0" y="7036968"/>
                </a:lnTo>
                <a:lnTo>
                  <a:pt x="0" y="0"/>
                </a:lnTo>
                <a:close/>
              </a:path>
            </a:pathLst>
          </a:custGeom>
          <a:blipFill>
            <a:blip r:embed="rId2"/>
            <a:stretch>
              <a:fillRect l="0" t="0" r="0" b="0"/>
            </a:stretch>
          </a:blipFill>
        </p:spPr>
      </p:sp>
      <p:sp>
        <p:nvSpPr>
          <p:cNvPr name="TextBox 6" id="6"/>
          <p:cNvSpPr txBox="true"/>
          <p:nvPr/>
        </p:nvSpPr>
        <p:spPr>
          <a:xfrm rot="0">
            <a:off x="17368770" y="9638067"/>
            <a:ext cx="809760" cy="240591"/>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Canva Sans Bold"/>
              </a:rPr>
              <a:t>08</a:t>
            </a:r>
          </a:p>
        </p:txBody>
      </p:sp>
      <p:sp>
        <p:nvSpPr>
          <p:cNvPr name="TextBox 7" id="7"/>
          <p:cNvSpPr txBox="true"/>
          <p:nvPr/>
        </p:nvSpPr>
        <p:spPr>
          <a:xfrm rot="0">
            <a:off x="11901503" y="4708921"/>
            <a:ext cx="5872147" cy="1030895"/>
          </a:xfrm>
          <a:prstGeom prst="rect">
            <a:avLst/>
          </a:prstGeom>
        </p:spPr>
        <p:txBody>
          <a:bodyPr anchor="t" rtlCol="false" tIns="0" lIns="0" bIns="0" rIns="0">
            <a:spAutoFit/>
          </a:bodyPr>
          <a:lstStyle/>
          <a:p>
            <a:pPr algn="l">
              <a:lnSpc>
                <a:spcPts val="6669"/>
              </a:lnSpc>
            </a:pPr>
            <a:r>
              <a:rPr lang="en-US" sz="6947">
                <a:solidFill>
                  <a:srgbClr val="FFFFFF"/>
                </a:solidFill>
                <a:latin typeface="Impact"/>
              </a:rPr>
              <a:t>ROUTES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91818"/>
        </a:solidFill>
      </p:bgPr>
    </p:bg>
    <p:spTree>
      <p:nvGrpSpPr>
        <p:cNvPr id="1" name=""/>
        <p:cNvGrpSpPr/>
        <p:nvPr/>
      </p:nvGrpSpPr>
      <p:grpSpPr>
        <a:xfrm>
          <a:off x="0" y="0"/>
          <a:ext cx="0" cy="0"/>
          <a:chOff x="0" y="0"/>
          <a:chExt cx="0" cy="0"/>
        </a:xfrm>
      </p:grpSpPr>
      <p:grpSp>
        <p:nvGrpSpPr>
          <p:cNvPr name="Group 2" id="2"/>
          <p:cNvGrpSpPr/>
          <p:nvPr/>
        </p:nvGrpSpPr>
        <p:grpSpPr>
          <a:xfrm rot="0">
            <a:off x="17259300" y="9258300"/>
            <a:ext cx="1028700" cy="10287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00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840062" y="4588088"/>
            <a:ext cx="807124" cy="80712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0000"/>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840062" y="7162763"/>
            <a:ext cx="807124" cy="80712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0000"/>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1451082" y="580866"/>
            <a:ext cx="3610608" cy="3724971"/>
          </a:xfrm>
          <a:custGeom>
            <a:avLst/>
            <a:gdLst/>
            <a:ahLst/>
            <a:cxnLst/>
            <a:rect r="r" b="b" t="t" l="l"/>
            <a:pathLst>
              <a:path h="3724971" w="3610608">
                <a:moveTo>
                  <a:pt x="0" y="0"/>
                </a:moveTo>
                <a:lnTo>
                  <a:pt x="3610608" y="0"/>
                </a:lnTo>
                <a:lnTo>
                  <a:pt x="3610608" y="3724971"/>
                </a:lnTo>
                <a:lnTo>
                  <a:pt x="0" y="3724971"/>
                </a:lnTo>
                <a:lnTo>
                  <a:pt x="0" y="0"/>
                </a:lnTo>
                <a:close/>
              </a:path>
            </a:pathLst>
          </a:custGeom>
          <a:blipFill>
            <a:blip r:embed="rId2"/>
            <a:stretch>
              <a:fillRect l="0" t="0" r="0" b="0"/>
            </a:stretch>
          </a:blipFill>
        </p:spPr>
      </p:sp>
      <p:sp>
        <p:nvSpPr>
          <p:cNvPr name="Freeform 12" id="12"/>
          <p:cNvSpPr/>
          <p:nvPr/>
        </p:nvSpPr>
        <p:spPr>
          <a:xfrm flipH="false" flipV="false" rot="0">
            <a:off x="10084302" y="4991650"/>
            <a:ext cx="6344168" cy="5149350"/>
          </a:xfrm>
          <a:custGeom>
            <a:avLst/>
            <a:gdLst/>
            <a:ahLst/>
            <a:cxnLst/>
            <a:rect r="r" b="b" t="t" l="l"/>
            <a:pathLst>
              <a:path h="5149350" w="6344168">
                <a:moveTo>
                  <a:pt x="0" y="0"/>
                </a:moveTo>
                <a:lnTo>
                  <a:pt x="6344168" y="0"/>
                </a:lnTo>
                <a:lnTo>
                  <a:pt x="6344168" y="5149350"/>
                </a:lnTo>
                <a:lnTo>
                  <a:pt x="0" y="5149350"/>
                </a:lnTo>
                <a:lnTo>
                  <a:pt x="0" y="0"/>
                </a:lnTo>
                <a:close/>
              </a:path>
            </a:pathLst>
          </a:custGeom>
          <a:blipFill>
            <a:blip r:embed="rId3"/>
            <a:stretch>
              <a:fillRect l="0" t="0" r="0" b="0"/>
            </a:stretch>
          </a:blipFill>
        </p:spPr>
      </p:sp>
      <p:sp>
        <p:nvSpPr>
          <p:cNvPr name="TextBox 13" id="13"/>
          <p:cNvSpPr txBox="true"/>
          <p:nvPr/>
        </p:nvSpPr>
        <p:spPr>
          <a:xfrm rot="0">
            <a:off x="17368770" y="9638067"/>
            <a:ext cx="809760" cy="240591"/>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Canva Sans Bold"/>
              </a:rPr>
              <a:t>05</a:t>
            </a:r>
          </a:p>
        </p:txBody>
      </p:sp>
      <p:sp>
        <p:nvSpPr>
          <p:cNvPr name="TextBox 14" id="14"/>
          <p:cNvSpPr txBox="true"/>
          <p:nvPr/>
        </p:nvSpPr>
        <p:spPr>
          <a:xfrm rot="0">
            <a:off x="1840062" y="2281099"/>
            <a:ext cx="5777705" cy="1030895"/>
          </a:xfrm>
          <a:prstGeom prst="rect">
            <a:avLst/>
          </a:prstGeom>
        </p:spPr>
        <p:txBody>
          <a:bodyPr anchor="t" rtlCol="false" tIns="0" lIns="0" bIns="0" rIns="0">
            <a:spAutoFit/>
          </a:bodyPr>
          <a:lstStyle/>
          <a:p>
            <a:pPr algn="l">
              <a:lnSpc>
                <a:spcPts val="6669"/>
              </a:lnSpc>
            </a:pPr>
            <a:r>
              <a:rPr lang="en-US" sz="6947">
                <a:solidFill>
                  <a:srgbClr val="FFFFFF"/>
                </a:solidFill>
                <a:latin typeface="Impact"/>
              </a:rPr>
              <a:t>PROBLEMS I HAVE</a:t>
            </a:r>
          </a:p>
        </p:txBody>
      </p:sp>
      <p:sp>
        <p:nvSpPr>
          <p:cNvPr name="TextBox 15" id="15"/>
          <p:cNvSpPr txBox="true"/>
          <p:nvPr/>
        </p:nvSpPr>
        <p:spPr>
          <a:xfrm rot="0">
            <a:off x="1967559" y="4786832"/>
            <a:ext cx="552131" cy="371537"/>
          </a:xfrm>
          <a:prstGeom prst="rect">
            <a:avLst/>
          </a:prstGeom>
        </p:spPr>
        <p:txBody>
          <a:bodyPr anchor="t" rtlCol="false" tIns="0" lIns="0" bIns="0" rIns="0">
            <a:spAutoFit/>
          </a:bodyPr>
          <a:lstStyle/>
          <a:p>
            <a:pPr algn="ctr">
              <a:lnSpc>
                <a:spcPts val="3096"/>
              </a:lnSpc>
              <a:spcBef>
                <a:spcPct val="0"/>
              </a:spcBef>
            </a:pPr>
            <a:r>
              <a:rPr lang="en-US" sz="2212">
                <a:solidFill>
                  <a:srgbClr val="FFFFFF"/>
                </a:solidFill>
                <a:latin typeface="Open Sans Bold"/>
              </a:rPr>
              <a:t>01</a:t>
            </a:r>
          </a:p>
        </p:txBody>
      </p:sp>
      <p:sp>
        <p:nvSpPr>
          <p:cNvPr name="TextBox 16" id="16"/>
          <p:cNvSpPr txBox="true"/>
          <p:nvPr/>
        </p:nvSpPr>
        <p:spPr>
          <a:xfrm rot="0">
            <a:off x="3050910" y="4697297"/>
            <a:ext cx="3839921" cy="692150"/>
          </a:xfrm>
          <a:prstGeom prst="rect">
            <a:avLst/>
          </a:prstGeom>
        </p:spPr>
        <p:txBody>
          <a:bodyPr anchor="t" rtlCol="false" tIns="0" lIns="0" bIns="0" rIns="0">
            <a:spAutoFit/>
          </a:bodyPr>
          <a:lstStyle/>
          <a:p>
            <a:pPr algn="l">
              <a:lnSpc>
                <a:spcPts val="2799"/>
              </a:lnSpc>
              <a:spcBef>
                <a:spcPct val="0"/>
              </a:spcBef>
            </a:pPr>
            <a:r>
              <a:rPr lang="en-US" sz="1999">
                <a:solidFill>
                  <a:srgbClr val="FFFFFF"/>
                </a:solidFill>
                <a:latin typeface="Open Sans"/>
              </a:rPr>
              <a:t>Working with database, a lot of problems</a:t>
            </a:r>
          </a:p>
        </p:txBody>
      </p:sp>
      <p:sp>
        <p:nvSpPr>
          <p:cNvPr name="TextBox 17" id="17"/>
          <p:cNvSpPr txBox="true"/>
          <p:nvPr/>
        </p:nvSpPr>
        <p:spPr>
          <a:xfrm rot="0">
            <a:off x="1967559" y="7303733"/>
            <a:ext cx="552131" cy="371537"/>
          </a:xfrm>
          <a:prstGeom prst="rect">
            <a:avLst/>
          </a:prstGeom>
        </p:spPr>
        <p:txBody>
          <a:bodyPr anchor="t" rtlCol="false" tIns="0" lIns="0" bIns="0" rIns="0">
            <a:spAutoFit/>
          </a:bodyPr>
          <a:lstStyle/>
          <a:p>
            <a:pPr algn="ctr">
              <a:lnSpc>
                <a:spcPts val="3096"/>
              </a:lnSpc>
              <a:spcBef>
                <a:spcPct val="0"/>
              </a:spcBef>
            </a:pPr>
            <a:r>
              <a:rPr lang="en-US" sz="2212">
                <a:solidFill>
                  <a:srgbClr val="FFFFFF"/>
                </a:solidFill>
                <a:latin typeface="Open Sans Bold"/>
              </a:rPr>
              <a:t>02</a:t>
            </a:r>
          </a:p>
        </p:txBody>
      </p:sp>
      <p:sp>
        <p:nvSpPr>
          <p:cNvPr name="TextBox 18" id="18"/>
          <p:cNvSpPr txBox="true"/>
          <p:nvPr/>
        </p:nvSpPr>
        <p:spPr>
          <a:xfrm rot="0">
            <a:off x="3050910" y="7179969"/>
            <a:ext cx="3839921" cy="495301"/>
          </a:xfrm>
          <a:prstGeom prst="rect">
            <a:avLst/>
          </a:prstGeom>
        </p:spPr>
        <p:txBody>
          <a:bodyPr anchor="t" rtlCol="false" tIns="0" lIns="0" bIns="0" rIns="0">
            <a:spAutoFit/>
          </a:bodyPr>
          <a:lstStyle/>
          <a:p>
            <a:pPr algn="l">
              <a:lnSpc>
                <a:spcPts val="4199"/>
              </a:lnSpc>
              <a:spcBef>
                <a:spcPct val="0"/>
              </a:spcBef>
            </a:pPr>
            <a:r>
              <a:rPr lang="en-US" sz="2999">
                <a:solidFill>
                  <a:srgbClr val="FFFFFF"/>
                </a:solidFill>
                <a:latin typeface="Open Sans"/>
              </a:rPr>
              <a:t>Docker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91818"/>
        </a:solidFill>
      </p:bgPr>
    </p:bg>
    <p:spTree>
      <p:nvGrpSpPr>
        <p:cNvPr id="1" name=""/>
        <p:cNvGrpSpPr/>
        <p:nvPr/>
      </p:nvGrpSpPr>
      <p:grpSpPr>
        <a:xfrm>
          <a:off x="0" y="0"/>
          <a:ext cx="0" cy="0"/>
          <a:chOff x="0" y="0"/>
          <a:chExt cx="0" cy="0"/>
        </a:xfrm>
      </p:grpSpPr>
      <p:grpSp>
        <p:nvGrpSpPr>
          <p:cNvPr name="Group 2" id="2"/>
          <p:cNvGrpSpPr/>
          <p:nvPr/>
        </p:nvGrpSpPr>
        <p:grpSpPr>
          <a:xfrm rot="0">
            <a:off x="17293116" y="572626"/>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0000"/>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64730"/>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0000"/>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506247" y="483512"/>
            <a:ext cx="529917" cy="239125"/>
          </a:xfrm>
          <a:custGeom>
            <a:avLst/>
            <a:gdLst/>
            <a:ahLst/>
            <a:cxnLst/>
            <a:rect r="r" b="b" t="t" l="l"/>
            <a:pathLst>
              <a:path h="239125" w="529917">
                <a:moveTo>
                  <a:pt x="0" y="0"/>
                </a:moveTo>
                <a:lnTo>
                  <a:pt x="529916" y="0"/>
                </a:lnTo>
                <a:lnTo>
                  <a:pt x="529916" y="239125"/>
                </a:lnTo>
                <a:lnTo>
                  <a:pt x="0" y="2391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7259300" y="9258300"/>
            <a:ext cx="1028700" cy="102870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0000"/>
            </a:solidFill>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229608" y="448746"/>
            <a:ext cx="1220908" cy="302186"/>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Impact"/>
              </a:rPr>
              <a:t>BORCELLE</a:t>
            </a:r>
          </a:p>
        </p:txBody>
      </p:sp>
      <p:sp>
        <p:nvSpPr>
          <p:cNvPr name="TextBox 13" id="13"/>
          <p:cNvSpPr txBox="true"/>
          <p:nvPr/>
        </p:nvSpPr>
        <p:spPr>
          <a:xfrm rot="0">
            <a:off x="15940842" y="524666"/>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Canva Sans"/>
              </a:rPr>
              <a:t>Contact</a:t>
            </a:r>
          </a:p>
        </p:txBody>
      </p:sp>
      <p:sp>
        <p:nvSpPr>
          <p:cNvPr name="TextBox 14" id="14"/>
          <p:cNvSpPr txBox="true"/>
          <p:nvPr/>
        </p:nvSpPr>
        <p:spPr>
          <a:xfrm rot="0">
            <a:off x="14385046" y="524666"/>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Canva Sans"/>
              </a:rPr>
              <a:t>About Us</a:t>
            </a:r>
          </a:p>
        </p:txBody>
      </p:sp>
      <p:sp>
        <p:nvSpPr>
          <p:cNvPr name="TextBox 15" id="15"/>
          <p:cNvSpPr txBox="true"/>
          <p:nvPr/>
        </p:nvSpPr>
        <p:spPr>
          <a:xfrm rot="0">
            <a:off x="13154289" y="524666"/>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Canva Sans"/>
              </a:rPr>
              <a:t>Photo</a:t>
            </a:r>
          </a:p>
        </p:txBody>
      </p:sp>
      <p:sp>
        <p:nvSpPr>
          <p:cNvPr name="TextBox 16" id="16"/>
          <p:cNvSpPr txBox="true"/>
          <p:nvPr/>
        </p:nvSpPr>
        <p:spPr>
          <a:xfrm rot="0">
            <a:off x="11898530" y="524666"/>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Canva Sans"/>
              </a:rPr>
              <a:t>Home</a:t>
            </a:r>
          </a:p>
        </p:txBody>
      </p:sp>
      <p:sp>
        <p:nvSpPr>
          <p:cNvPr name="TextBox 17" id="17"/>
          <p:cNvSpPr txBox="true"/>
          <p:nvPr/>
        </p:nvSpPr>
        <p:spPr>
          <a:xfrm rot="0">
            <a:off x="17368770" y="9638067"/>
            <a:ext cx="809760" cy="240591"/>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Canva Sans Bold"/>
              </a:rPr>
              <a:t>07</a:t>
            </a:r>
          </a:p>
        </p:txBody>
      </p:sp>
      <p:sp>
        <p:nvSpPr>
          <p:cNvPr name="TextBox 18" id="18"/>
          <p:cNvSpPr txBox="true"/>
          <p:nvPr/>
        </p:nvSpPr>
        <p:spPr>
          <a:xfrm rot="0">
            <a:off x="2051442" y="7289404"/>
            <a:ext cx="2735520" cy="240591"/>
          </a:xfrm>
          <a:prstGeom prst="rect">
            <a:avLst/>
          </a:prstGeom>
        </p:spPr>
        <p:txBody>
          <a:bodyPr anchor="t" rtlCol="false" tIns="0" lIns="0" bIns="0" rIns="0">
            <a:spAutoFit/>
          </a:bodyPr>
          <a:lstStyle/>
          <a:p>
            <a:pPr algn="ctr">
              <a:lnSpc>
                <a:spcPts val="1960"/>
              </a:lnSpc>
              <a:spcBef>
                <a:spcPct val="0"/>
              </a:spcBef>
            </a:pPr>
            <a:r>
              <a:rPr lang="en-US" sz="1400">
                <a:solidFill>
                  <a:srgbClr val="FF0000"/>
                </a:solidFill>
                <a:latin typeface="Open Sans Bold"/>
              </a:rPr>
              <a:t>Brigitte Schwartz</a:t>
            </a:r>
          </a:p>
        </p:txBody>
      </p:sp>
      <p:sp>
        <p:nvSpPr>
          <p:cNvPr name="TextBox 19" id="19"/>
          <p:cNvSpPr txBox="true"/>
          <p:nvPr/>
        </p:nvSpPr>
        <p:spPr>
          <a:xfrm rot="0">
            <a:off x="1894451" y="7768119"/>
            <a:ext cx="3049503" cy="198120"/>
          </a:xfrm>
          <a:prstGeom prst="rect">
            <a:avLst/>
          </a:prstGeom>
        </p:spPr>
        <p:txBody>
          <a:bodyPr anchor="t" rtlCol="false" tIns="0" lIns="0" bIns="0" rIns="0">
            <a:spAutoFit/>
          </a:bodyPr>
          <a:lstStyle/>
          <a:p>
            <a:pPr algn="ctr">
              <a:lnSpc>
                <a:spcPts val="1680"/>
              </a:lnSpc>
              <a:spcBef>
                <a:spcPct val="0"/>
              </a:spcBef>
            </a:pPr>
            <a:r>
              <a:rPr lang="en-US" sz="1200">
                <a:solidFill>
                  <a:srgbClr val="FFFFFF"/>
                </a:solidFill>
                <a:latin typeface="Open Sans"/>
              </a:rPr>
              <a:t>Best crossfitte and mother of the 3 kids. </a:t>
            </a:r>
          </a:p>
        </p:txBody>
      </p:sp>
      <p:sp>
        <p:nvSpPr>
          <p:cNvPr name="TextBox 20" id="20"/>
          <p:cNvSpPr txBox="true"/>
          <p:nvPr/>
        </p:nvSpPr>
        <p:spPr>
          <a:xfrm rot="0">
            <a:off x="5867974" y="7289404"/>
            <a:ext cx="2735520" cy="240665"/>
          </a:xfrm>
          <a:prstGeom prst="rect">
            <a:avLst/>
          </a:prstGeom>
        </p:spPr>
        <p:txBody>
          <a:bodyPr anchor="t" rtlCol="false" tIns="0" lIns="0" bIns="0" rIns="0">
            <a:spAutoFit/>
          </a:bodyPr>
          <a:lstStyle/>
          <a:p>
            <a:pPr algn="ctr">
              <a:lnSpc>
                <a:spcPts val="1960"/>
              </a:lnSpc>
              <a:spcBef>
                <a:spcPct val="0"/>
              </a:spcBef>
            </a:pPr>
            <a:r>
              <a:rPr lang="en-US" sz="1400">
                <a:solidFill>
                  <a:srgbClr val="FF0000"/>
                </a:solidFill>
                <a:latin typeface="Open Sans Bold"/>
              </a:rPr>
              <a:t>Yura</a:t>
            </a:r>
          </a:p>
        </p:txBody>
      </p:sp>
      <p:sp>
        <p:nvSpPr>
          <p:cNvPr name="TextBox 21" id="21"/>
          <p:cNvSpPr txBox="true"/>
          <p:nvPr/>
        </p:nvSpPr>
        <p:spPr>
          <a:xfrm rot="0">
            <a:off x="5710983" y="7768119"/>
            <a:ext cx="3049503" cy="198120"/>
          </a:xfrm>
          <a:prstGeom prst="rect">
            <a:avLst/>
          </a:prstGeom>
        </p:spPr>
        <p:txBody>
          <a:bodyPr anchor="t" rtlCol="false" tIns="0" lIns="0" bIns="0" rIns="0">
            <a:spAutoFit/>
          </a:bodyPr>
          <a:lstStyle/>
          <a:p>
            <a:pPr algn="ctr">
              <a:lnSpc>
                <a:spcPts val="1680"/>
              </a:lnSpc>
              <a:spcBef>
                <a:spcPct val="0"/>
              </a:spcBef>
            </a:pPr>
            <a:r>
              <a:rPr lang="en-US" sz="1200">
                <a:solidFill>
                  <a:srgbClr val="FFFFFF"/>
                </a:solidFill>
                <a:latin typeface="Open Sans"/>
              </a:rPr>
              <a:t>kms in Bodybuilding</a:t>
            </a:r>
          </a:p>
        </p:txBody>
      </p:sp>
      <p:sp>
        <p:nvSpPr>
          <p:cNvPr name="TextBox 22" id="22"/>
          <p:cNvSpPr txBox="true"/>
          <p:nvPr/>
        </p:nvSpPr>
        <p:spPr>
          <a:xfrm rot="0">
            <a:off x="9684506" y="7289404"/>
            <a:ext cx="2735520" cy="240665"/>
          </a:xfrm>
          <a:prstGeom prst="rect">
            <a:avLst/>
          </a:prstGeom>
        </p:spPr>
        <p:txBody>
          <a:bodyPr anchor="t" rtlCol="false" tIns="0" lIns="0" bIns="0" rIns="0">
            <a:spAutoFit/>
          </a:bodyPr>
          <a:lstStyle/>
          <a:p>
            <a:pPr algn="ctr">
              <a:lnSpc>
                <a:spcPts val="1960"/>
              </a:lnSpc>
              <a:spcBef>
                <a:spcPct val="0"/>
              </a:spcBef>
            </a:pPr>
            <a:r>
              <a:rPr lang="en-US" sz="1400">
                <a:solidFill>
                  <a:srgbClr val="FF0000"/>
                </a:solidFill>
                <a:latin typeface="Open Sans Bold"/>
              </a:rPr>
              <a:t>Eva</a:t>
            </a:r>
          </a:p>
        </p:txBody>
      </p:sp>
      <p:sp>
        <p:nvSpPr>
          <p:cNvPr name="TextBox 23" id="23"/>
          <p:cNvSpPr txBox="true"/>
          <p:nvPr/>
        </p:nvSpPr>
        <p:spPr>
          <a:xfrm rot="0">
            <a:off x="9527514" y="7768119"/>
            <a:ext cx="3049503" cy="407670"/>
          </a:xfrm>
          <a:prstGeom prst="rect">
            <a:avLst/>
          </a:prstGeom>
        </p:spPr>
        <p:txBody>
          <a:bodyPr anchor="t" rtlCol="false" tIns="0" lIns="0" bIns="0" rIns="0">
            <a:spAutoFit/>
          </a:bodyPr>
          <a:lstStyle/>
          <a:p>
            <a:pPr algn="ctr">
              <a:lnSpc>
                <a:spcPts val="1680"/>
              </a:lnSpc>
              <a:spcBef>
                <a:spcPct val="0"/>
              </a:spcBef>
            </a:pPr>
            <a:r>
              <a:rPr lang="en-US" sz="1200">
                <a:solidFill>
                  <a:srgbClr val="FFFFFF"/>
                </a:solidFill>
                <a:latin typeface="Open Sans"/>
              </a:rPr>
              <a:t>Cycling trainer World Championship winner</a:t>
            </a:r>
          </a:p>
        </p:txBody>
      </p:sp>
      <p:sp>
        <p:nvSpPr>
          <p:cNvPr name="TextBox 24" id="24"/>
          <p:cNvSpPr txBox="true"/>
          <p:nvPr/>
        </p:nvSpPr>
        <p:spPr>
          <a:xfrm rot="0">
            <a:off x="13501037" y="7289404"/>
            <a:ext cx="2735520" cy="240665"/>
          </a:xfrm>
          <a:prstGeom prst="rect">
            <a:avLst/>
          </a:prstGeom>
        </p:spPr>
        <p:txBody>
          <a:bodyPr anchor="t" rtlCol="false" tIns="0" lIns="0" bIns="0" rIns="0">
            <a:spAutoFit/>
          </a:bodyPr>
          <a:lstStyle/>
          <a:p>
            <a:pPr algn="ctr">
              <a:lnSpc>
                <a:spcPts val="1960"/>
              </a:lnSpc>
              <a:spcBef>
                <a:spcPct val="0"/>
              </a:spcBef>
            </a:pPr>
            <a:r>
              <a:rPr lang="en-US" sz="1400">
                <a:solidFill>
                  <a:srgbClr val="FF0000"/>
                </a:solidFill>
                <a:latin typeface="Open Sans Bold"/>
              </a:rPr>
              <a:t>Ali</a:t>
            </a:r>
          </a:p>
        </p:txBody>
      </p:sp>
      <p:sp>
        <p:nvSpPr>
          <p:cNvPr name="TextBox 25" id="25"/>
          <p:cNvSpPr txBox="true"/>
          <p:nvPr/>
        </p:nvSpPr>
        <p:spPr>
          <a:xfrm rot="0">
            <a:off x="13344046" y="7768119"/>
            <a:ext cx="3049503" cy="407670"/>
          </a:xfrm>
          <a:prstGeom prst="rect">
            <a:avLst/>
          </a:prstGeom>
        </p:spPr>
        <p:txBody>
          <a:bodyPr anchor="t" rtlCol="false" tIns="0" lIns="0" bIns="0" rIns="0">
            <a:spAutoFit/>
          </a:bodyPr>
          <a:lstStyle/>
          <a:p>
            <a:pPr algn="ctr">
              <a:lnSpc>
                <a:spcPts val="1680"/>
              </a:lnSpc>
              <a:spcBef>
                <a:spcPct val="0"/>
              </a:spcBef>
            </a:pPr>
            <a:r>
              <a:rPr lang="en-US" sz="1200">
                <a:solidFill>
                  <a:srgbClr val="FFFFFF"/>
                </a:solidFill>
                <a:latin typeface="Open Sans"/>
              </a:rPr>
              <a:t>Judo trainer and good backender (only he thinks like this)</a:t>
            </a:r>
          </a:p>
        </p:txBody>
      </p:sp>
      <p:grpSp>
        <p:nvGrpSpPr>
          <p:cNvPr name="Group 26" id="26"/>
          <p:cNvGrpSpPr/>
          <p:nvPr/>
        </p:nvGrpSpPr>
        <p:grpSpPr>
          <a:xfrm rot="0">
            <a:off x="1565931" y="3313955"/>
            <a:ext cx="3706543" cy="3746849"/>
            <a:chOff x="0" y="0"/>
            <a:chExt cx="5956300" cy="6021070"/>
          </a:xfrm>
        </p:grpSpPr>
        <p:sp>
          <p:nvSpPr>
            <p:cNvPr name="Freeform 27" id="27"/>
            <p:cNvSpPr/>
            <p:nvPr/>
          </p:nvSpPr>
          <p:spPr>
            <a:xfrm flipH="false" flipV="false" rot="0">
              <a:off x="0" y="0"/>
              <a:ext cx="5956300" cy="6021070"/>
            </a:xfrm>
            <a:custGeom>
              <a:avLst/>
              <a:gdLst/>
              <a:ahLst/>
              <a:cxnLst/>
              <a:rect r="r" b="b" t="t" l="l"/>
              <a:pathLst>
                <a:path h="6021070" w="5956300">
                  <a:moveTo>
                    <a:pt x="0" y="6021070"/>
                  </a:moveTo>
                  <a:lnTo>
                    <a:pt x="692150" y="0"/>
                  </a:lnTo>
                  <a:lnTo>
                    <a:pt x="5956300" y="0"/>
                  </a:lnTo>
                  <a:lnTo>
                    <a:pt x="5264150" y="6021070"/>
                  </a:lnTo>
                  <a:close/>
                </a:path>
              </a:pathLst>
            </a:custGeom>
            <a:blipFill>
              <a:blip r:embed="rId4"/>
              <a:stretch>
                <a:fillRect l="-30830" t="0" r="-20895" b="0"/>
              </a:stretch>
            </a:blipFill>
          </p:spPr>
        </p:sp>
      </p:grpSp>
      <p:grpSp>
        <p:nvGrpSpPr>
          <p:cNvPr name="Group 28" id="28"/>
          <p:cNvGrpSpPr/>
          <p:nvPr/>
        </p:nvGrpSpPr>
        <p:grpSpPr>
          <a:xfrm rot="0">
            <a:off x="5382463" y="3313955"/>
            <a:ext cx="3706543" cy="3746849"/>
            <a:chOff x="0" y="0"/>
            <a:chExt cx="5956300" cy="6021070"/>
          </a:xfrm>
        </p:grpSpPr>
        <p:sp>
          <p:nvSpPr>
            <p:cNvPr name="Freeform 29" id="29"/>
            <p:cNvSpPr/>
            <p:nvPr/>
          </p:nvSpPr>
          <p:spPr>
            <a:xfrm flipH="false" flipV="false" rot="0">
              <a:off x="0" y="0"/>
              <a:ext cx="5956300" cy="6021070"/>
            </a:xfrm>
            <a:custGeom>
              <a:avLst/>
              <a:gdLst/>
              <a:ahLst/>
              <a:cxnLst/>
              <a:rect r="r" b="b" t="t" l="l"/>
              <a:pathLst>
                <a:path h="6021070" w="5956300">
                  <a:moveTo>
                    <a:pt x="0" y="6021070"/>
                  </a:moveTo>
                  <a:lnTo>
                    <a:pt x="692150" y="0"/>
                  </a:lnTo>
                  <a:lnTo>
                    <a:pt x="5956300" y="0"/>
                  </a:lnTo>
                  <a:lnTo>
                    <a:pt x="5264150" y="6021070"/>
                  </a:lnTo>
                  <a:close/>
                </a:path>
              </a:pathLst>
            </a:custGeom>
            <a:blipFill>
              <a:blip r:embed="rId5"/>
              <a:stretch>
                <a:fillRect l="-47232" t="0" r="-1974" b="0"/>
              </a:stretch>
            </a:blipFill>
          </p:spPr>
        </p:sp>
      </p:grpSp>
      <p:grpSp>
        <p:nvGrpSpPr>
          <p:cNvPr name="Group 30" id="30"/>
          <p:cNvGrpSpPr/>
          <p:nvPr/>
        </p:nvGrpSpPr>
        <p:grpSpPr>
          <a:xfrm rot="0">
            <a:off x="9198994" y="3313955"/>
            <a:ext cx="3706543" cy="3746849"/>
            <a:chOff x="0" y="0"/>
            <a:chExt cx="5956300" cy="6021070"/>
          </a:xfrm>
        </p:grpSpPr>
        <p:sp>
          <p:nvSpPr>
            <p:cNvPr name="Freeform 31" id="31"/>
            <p:cNvSpPr/>
            <p:nvPr/>
          </p:nvSpPr>
          <p:spPr>
            <a:xfrm flipH="false" flipV="false" rot="0">
              <a:off x="0" y="0"/>
              <a:ext cx="5956300" cy="6021070"/>
            </a:xfrm>
            <a:custGeom>
              <a:avLst/>
              <a:gdLst/>
              <a:ahLst/>
              <a:cxnLst/>
              <a:rect r="r" b="b" t="t" l="l"/>
              <a:pathLst>
                <a:path h="6021070" w="5956300">
                  <a:moveTo>
                    <a:pt x="0" y="6021070"/>
                  </a:moveTo>
                  <a:lnTo>
                    <a:pt x="692150" y="0"/>
                  </a:lnTo>
                  <a:lnTo>
                    <a:pt x="5956300" y="0"/>
                  </a:lnTo>
                  <a:lnTo>
                    <a:pt x="5264150" y="6021070"/>
                  </a:lnTo>
                  <a:close/>
                </a:path>
              </a:pathLst>
            </a:custGeom>
            <a:blipFill>
              <a:blip r:embed="rId6"/>
              <a:stretch>
                <a:fillRect l="-543" t="0" r="-543" b="0"/>
              </a:stretch>
            </a:blipFill>
          </p:spPr>
        </p:sp>
      </p:grpSp>
      <p:grpSp>
        <p:nvGrpSpPr>
          <p:cNvPr name="Group 32" id="32"/>
          <p:cNvGrpSpPr/>
          <p:nvPr/>
        </p:nvGrpSpPr>
        <p:grpSpPr>
          <a:xfrm rot="0">
            <a:off x="13015526" y="3313955"/>
            <a:ext cx="3706543" cy="3746849"/>
            <a:chOff x="0" y="0"/>
            <a:chExt cx="5956300" cy="6021070"/>
          </a:xfrm>
        </p:grpSpPr>
        <p:sp>
          <p:nvSpPr>
            <p:cNvPr name="Freeform 33" id="33"/>
            <p:cNvSpPr/>
            <p:nvPr/>
          </p:nvSpPr>
          <p:spPr>
            <a:xfrm flipH="false" flipV="false" rot="0">
              <a:off x="0" y="0"/>
              <a:ext cx="5956300" cy="6021070"/>
            </a:xfrm>
            <a:custGeom>
              <a:avLst/>
              <a:gdLst/>
              <a:ahLst/>
              <a:cxnLst/>
              <a:rect r="r" b="b" t="t" l="l"/>
              <a:pathLst>
                <a:path h="6021070" w="5956300">
                  <a:moveTo>
                    <a:pt x="0" y="6021070"/>
                  </a:moveTo>
                  <a:lnTo>
                    <a:pt x="692150" y="0"/>
                  </a:lnTo>
                  <a:lnTo>
                    <a:pt x="5956300" y="0"/>
                  </a:lnTo>
                  <a:lnTo>
                    <a:pt x="5264150" y="6021070"/>
                  </a:lnTo>
                  <a:close/>
                </a:path>
              </a:pathLst>
            </a:custGeom>
            <a:blipFill>
              <a:blip r:embed="rId7"/>
              <a:stretch>
                <a:fillRect l="-51725" t="0" r="0" b="0"/>
              </a:stretch>
            </a:blipFill>
          </p:spPr>
        </p:sp>
      </p:grpSp>
      <p:sp>
        <p:nvSpPr>
          <p:cNvPr name="TextBox 34" id="34"/>
          <p:cNvSpPr txBox="true"/>
          <p:nvPr/>
        </p:nvSpPr>
        <p:spPr>
          <a:xfrm rot="0">
            <a:off x="4786963" y="1886191"/>
            <a:ext cx="8714074" cy="1030746"/>
          </a:xfrm>
          <a:prstGeom prst="rect">
            <a:avLst/>
          </a:prstGeom>
        </p:spPr>
        <p:txBody>
          <a:bodyPr anchor="t" rtlCol="false" tIns="0" lIns="0" bIns="0" rIns="0">
            <a:spAutoFit/>
          </a:bodyPr>
          <a:lstStyle/>
          <a:p>
            <a:pPr algn="ctr">
              <a:lnSpc>
                <a:spcPts val="6669"/>
              </a:lnSpc>
            </a:pPr>
            <a:r>
              <a:rPr lang="en-US" sz="6947">
                <a:solidFill>
                  <a:srgbClr val="FFFFFF"/>
                </a:solidFill>
                <a:latin typeface="Impact"/>
              </a:rPr>
              <a:t>MEET OUR TRAINER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91818"/>
        </a:solidFill>
      </p:bgPr>
    </p:bg>
    <p:spTree>
      <p:nvGrpSpPr>
        <p:cNvPr id="1" name=""/>
        <p:cNvGrpSpPr/>
        <p:nvPr/>
      </p:nvGrpSpPr>
      <p:grpSpPr>
        <a:xfrm>
          <a:off x="0" y="0"/>
          <a:ext cx="0" cy="0"/>
          <a:chOff x="0" y="0"/>
          <a:chExt cx="0" cy="0"/>
        </a:xfrm>
      </p:grpSpPr>
      <p:grpSp>
        <p:nvGrpSpPr>
          <p:cNvPr name="Group 2" id="2"/>
          <p:cNvGrpSpPr/>
          <p:nvPr/>
        </p:nvGrpSpPr>
        <p:grpSpPr>
          <a:xfrm rot="0">
            <a:off x="17293116" y="664730"/>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0000"/>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506247" y="483512"/>
            <a:ext cx="529917" cy="239125"/>
          </a:xfrm>
          <a:custGeom>
            <a:avLst/>
            <a:gdLst/>
            <a:ahLst/>
            <a:cxnLst/>
            <a:rect r="r" b="b" t="t" l="l"/>
            <a:pathLst>
              <a:path h="239125" w="529917">
                <a:moveTo>
                  <a:pt x="0" y="0"/>
                </a:moveTo>
                <a:lnTo>
                  <a:pt x="529916" y="0"/>
                </a:lnTo>
                <a:lnTo>
                  <a:pt x="529916" y="239125"/>
                </a:lnTo>
                <a:lnTo>
                  <a:pt x="0" y="2391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9258300"/>
            <a:ext cx="1028700" cy="102870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0000"/>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229608" y="448746"/>
            <a:ext cx="1220908" cy="302186"/>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Impact"/>
              </a:rPr>
              <a:t>BORCELLE</a:t>
            </a:r>
          </a:p>
        </p:txBody>
      </p:sp>
      <p:sp>
        <p:nvSpPr>
          <p:cNvPr name="TextBox 10" id="10"/>
          <p:cNvSpPr txBox="true"/>
          <p:nvPr/>
        </p:nvSpPr>
        <p:spPr>
          <a:xfrm rot="0">
            <a:off x="17368770" y="9638067"/>
            <a:ext cx="809760" cy="240591"/>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Canva Sans Bold"/>
              </a:rPr>
              <a:t>09</a:t>
            </a:r>
          </a:p>
        </p:txBody>
      </p:sp>
      <p:sp>
        <p:nvSpPr>
          <p:cNvPr name="TextBox 11" id="11"/>
          <p:cNvSpPr txBox="true"/>
          <p:nvPr/>
        </p:nvSpPr>
        <p:spPr>
          <a:xfrm rot="0">
            <a:off x="6353500" y="3799378"/>
            <a:ext cx="5872147" cy="2707295"/>
          </a:xfrm>
          <a:prstGeom prst="rect">
            <a:avLst/>
          </a:prstGeom>
        </p:spPr>
        <p:txBody>
          <a:bodyPr anchor="t" rtlCol="false" tIns="0" lIns="0" bIns="0" rIns="0">
            <a:spAutoFit/>
          </a:bodyPr>
          <a:lstStyle/>
          <a:p>
            <a:pPr algn="l">
              <a:lnSpc>
                <a:spcPts val="6669"/>
              </a:lnSpc>
            </a:pPr>
            <a:r>
              <a:rPr lang="en-US" sz="6947">
                <a:solidFill>
                  <a:srgbClr val="FFFFFF"/>
                </a:solidFill>
                <a:latin typeface="Impact"/>
              </a:rPr>
              <a:t>ME AND MY EMOTIONS DURING DEVELOPMENT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91818"/>
        </a:solidFill>
      </p:bgPr>
    </p:bg>
    <p:spTree>
      <p:nvGrpSpPr>
        <p:cNvPr id="1" name=""/>
        <p:cNvGrpSpPr/>
        <p:nvPr/>
      </p:nvGrpSpPr>
      <p:grpSpPr>
        <a:xfrm>
          <a:off x="0" y="0"/>
          <a:ext cx="0" cy="0"/>
          <a:chOff x="0" y="0"/>
          <a:chExt cx="0" cy="0"/>
        </a:xfrm>
      </p:grpSpPr>
      <p:grpSp>
        <p:nvGrpSpPr>
          <p:cNvPr name="Group 2" id="2"/>
          <p:cNvGrpSpPr/>
          <p:nvPr/>
        </p:nvGrpSpPr>
        <p:grpSpPr>
          <a:xfrm rot="0">
            <a:off x="17293116" y="664730"/>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0000"/>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506247" y="483512"/>
            <a:ext cx="529917" cy="239125"/>
          </a:xfrm>
          <a:custGeom>
            <a:avLst/>
            <a:gdLst/>
            <a:ahLst/>
            <a:cxnLst/>
            <a:rect r="r" b="b" t="t" l="l"/>
            <a:pathLst>
              <a:path h="239125" w="529917">
                <a:moveTo>
                  <a:pt x="0" y="0"/>
                </a:moveTo>
                <a:lnTo>
                  <a:pt x="529916" y="0"/>
                </a:lnTo>
                <a:lnTo>
                  <a:pt x="529916" y="239125"/>
                </a:lnTo>
                <a:lnTo>
                  <a:pt x="0" y="2391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9258300"/>
            <a:ext cx="1028700" cy="102870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0000"/>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2450516" y="1601659"/>
            <a:ext cx="12681471" cy="7083681"/>
          </a:xfrm>
          <a:custGeom>
            <a:avLst/>
            <a:gdLst/>
            <a:ahLst/>
            <a:cxnLst/>
            <a:rect r="r" b="b" t="t" l="l"/>
            <a:pathLst>
              <a:path h="7083681" w="12681471">
                <a:moveTo>
                  <a:pt x="0" y="0"/>
                </a:moveTo>
                <a:lnTo>
                  <a:pt x="12681471" y="0"/>
                </a:lnTo>
                <a:lnTo>
                  <a:pt x="12681471" y="7083682"/>
                </a:lnTo>
                <a:lnTo>
                  <a:pt x="0" y="7083682"/>
                </a:lnTo>
                <a:lnTo>
                  <a:pt x="0" y="0"/>
                </a:lnTo>
                <a:close/>
              </a:path>
            </a:pathLst>
          </a:custGeom>
          <a:blipFill>
            <a:blip r:embed="rId4"/>
            <a:stretch>
              <a:fillRect l="0" t="0" r="0" b="0"/>
            </a:stretch>
          </a:blipFill>
        </p:spPr>
      </p:sp>
      <p:sp>
        <p:nvSpPr>
          <p:cNvPr name="TextBox 10" id="10"/>
          <p:cNvSpPr txBox="true"/>
          <p:nvPr/>
        </p:nvSpPr>
        <p:spPr>
          <a:xfrm rot="0">
            <a:off x="1229608" y="448746"/>
            <a:ext cx="1220908" cy="302186"/>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Impact"/>
              </a:rPr>
              <a:t>BORCELLE</a:t>
            </a:r>
          </a:p>
        </p:txBody>
      </p:sp>
      <p:sp>
        <p:nvSpPr>
          <p:cNvPr name="TextBox 11" id="11"/>
          <p:cNvSpPr txBox="true"/>
          <p:nvPr/>
        </p:nvSpPr>
        <p:spPr>
          <a:xfrm rot="0">
            <a:off x="17368770" y="9638067"/>
            <a:ext cx="809760" cy="240591"/>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Canva Sans Bold"/>
              </a:rPr>
              <a:t>09</a:t>
            </a:r>
          </a:p>
        </p:txBody>
      </p:sp>
      <p:sp>
        <p:nvSpPr>
          <p:cNvPr name="TextBox 12" id="12"/>
          <p:cNvSpPr txBox="true"/>
          <p:nvPr/>
        </p:nvSpPr>
        <p:spPr>
          <a:xfrm rot="0">
            <a:off x="7574741" y="9057040"/>
            <a:ext cx="3816377" cy="354896"/>
          </a:xfrm>
          <a:prstGeom prst="rect">
            <a:avLst/>
          </a:prstGeom>
        </p:spPr>
        <p:txBody>
          <a:bodyPr anchor="t" rtlCol="false" tIns="0" lIns="0" bIns="0" rIns="0">
            <a:spAutoFit/>
          </a:bodyPr>
          <a:lstStyle/>
          <a:p>
            <a:pPr algn="l">
              <a:lnSpc>
                <a:spcPts val="2852"/>
              </a:lnSpc>
              <a:spcBef>
                <a:spcPct val="0"/>
              </a:spcBef>
            </a:pPr>
            <a:r>
              <a:rPr lang="en-US" sz="2037">
                <a:solidFill>
                  <a:srgbClr val="FFFFFF"/>
                </a:solidFill>
                <a:latin typeface="Open Sans"/>
              </a:rPr>
              <a:t>at the beginning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DAGFgpMdxfQ</dc:identifier>
  <dcterms:modified xsi:type="dcterms:W3CDTF">2011-08-01T06:04:30Z</dcterms:modified>
  <cp:revision>1</cp:revision>
  <dc:title>gym !!!</dc:title>
</cp:coreProperties>
</file>